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1" r:id="rId4"/>
    <p:sldId id="257" r:id="rId5"/>
    <p:sldId id="260" r:id="rId6"/>
    <p:sldId id="266" r:id="rId7"/>
    <p:sldId id="264" r:id="rId8"/>
    <p:sldId id="259" r:id="rId9"/>
    <p:sldId id="268" r:id="rId10"/>
    <p:sldId id="273" r:id="rId11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62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fif"/><Relationship Id="rId2" Type="http://schemas.openxmlformats.org/officeDocument/2006/relationships/image" Target="../media/image12.jfif"/><Relationship Id="rId1" Type="http://schemas.openxmlformats.org/officeDocument/2006/relationships/image" Target="../media/image11.jpg"/><Relationship Id="rId5" Type="http://schemas.openxmlformats.org/officeDocument/2006/relationships/image" Target="../media/image15.jfif"/><Relationship Id="rId4" Type="http://schemas.openxmlformats.org/officeDocument/2006/relationships/image" Target="../media/image14.jp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fif"/><Relationship Id="rId2" Type="http://schemas.openxmlformats.org/officeDocument/2006/relationships/image" Target="../media/image12.jfif"/><Relationship Id="rId1" Type="http://schemas.openxmlformats.org/officeDocument/2006/relationships/image" Target="../media/image11.jpg"/><Relationship Id="rId5" Type="http://schemas.openxmlformats.org/officeDocument/2006/relationships/image" Target="../media/image15.jfif"/><Relationship Id="rId4" Type="http://schemas.openxmlformats.org/officeDocument/2006/relationships/image" Target="../media/image1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E79B46-FA50-4EB5-98B4-CD047E24E1DA}" type="doc">
      <dgm:prSet loTypeId="urn:microsoft.com/office/officeart/2009/layout/CircleArrowProcess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A367D9E5-8F53-44DA-AB50-54FA85B2557F}">
      <dgm:prSet phldrT="[Texto]"/>
      <dgm:spPr/>
      <dgm:t>
        <a:bodyPr/>
        <a:lstStyle/>
        <a:p>
          <a:r>
            <a:rPr lang="es-CR" dirty="0"/>
            <a:t>Aportes de Capital</a:t>
          </a:r>
        </a:p>
      </dgm:t>
    </dgm:pt>
    <dgm:pt modelId="{5529DDB9-0A8F-469F-AF7E-135F55392013}" type="parTrans" cxnId="{51BA7FCB-5A46-430E-8D9D-4FBA452360ED}">
      <dgm:prSet/>
      <dgm:spPr/>
      <dgm:t>
        <a:bodyPr/>
        <a:lstStyle/>
        <a:p>
          <a:endParaRPr lang="es-CR"/>
        </a:p>
      </dgm:t>
    </dgm:pt>
    <dgm:pt modelId="{4B63245A-92CD-41D2-A6C2-143A50E1A6B6}" type="sibTrans" cxnId="{51BA7FCB-5A46-430E-8D9D-4FBA452360ED}">
      <dgm:prSet/>
      <dgm:spPr/>
      <dgm:t>
        <a:bodyPr/>
        <a:lstStyle/>
        <a:p>
          <a:endParaRPr lang="es-CR"/>
        </a:p>
      </dgm:t>
    </dgm:pt>
    <dgm:pt modelId="{9BFDC7DE-337A-4089-B23C-AE718B7F4D65}">
      <dgm:prSet phldrT="[Texto]"/>
      <dgm:spPr/>
      <dgm:t>
        <a:bodyPr/>
        <a:lstStyle/>
        <a:p>
          <a:r>
            <a:rPr lang="es-CR" dirty="0"/>
            <a:t>Rendimientos</a:t>
          </a:r>
        </a:p>
      </dgm:t>
    </dgm:pt>
    <dgm:pt modelId="{2CD66DE6-8236-461C-9877-50019B745F4D}" type="parTrans" cxnId="{868DEBAC-1292-4AB8-B3DF-5EA953736189}">
      <dgm:prSet/>
      <dgm:spPr/>
      <dgm:t>
        <a:bodyPr/>
        <a:lstStyle/>
        <a:p>
          <a:endParaRPr lang="es-CR"/>
        </a:p>
      </dgm:t>
    </dgm:pt>
    <dgm:pt modelId="{ABE8BF50-E4EB-4030-B222-90ECF930B099}" type="sibTrans" cxnId="{868DEBAC-1292-4AB8-B3DF-5EA953736189}">
      <dgm:prSet/>
      <dgm:spPr/>
      <dgm:t>
        <a:bodyPr/>
        <a:lstStyle/>
        <a:p>
          <a:endParaRPr lang="es-CR"/>
        </a:p>
      </dgm:t>
    </dgm:pt>
    <dgm:pt modelId="{3F06A2DE-01C0-49F3-B9B7-97A9514A6998}">
      <dgm:prSet phldrT="[Texto]"/>
      <dgm:spPr/>
      <dgm:t>
        <a:bodyPr/>
        <a:lstStyle/>
        <a:p>
          <a:r>
            <a:rPr lang="es-CR" dirty="0"/>
            <a:t>FEE </a:t>
          </a:r>
        </a:p>
        <a:p>
          <a:r>
            <a:rPr lang="es-CR" dirty="0"/>
            <a:t>Activos Totales</a:t>
          </a:r>
        </a:p>
      </dgm:t>
    </dgm:pt>
    <dgm:pt modelId="{32614144-DA1A-420F-9DC6-CF492E1B5657}" type="parTrans" cxnId="{C36A57B9-44D0-4538-BB5D-DEA18C6CA419}">
      <dgm:prSet/>
      <dgm:spPr/>
      <dgm:t>
        <a:bodyPr/>
        <a:lstStyle/>
        <a:p>
          <a:endParaRPr lang="es-CR"/>
        </a:p>
      </dgm:t>
    </dgm:pt>
    <dgm:pt modelId="{40FC6ED6-C1BD-4A12-B389-F0CED39F7F6E}" type="sibTrans" cxnId="{C36A57B9-44D0-4538-BB5D-DEA18C6CA419}">
      <dgm:prSet/>
      <dgm:spPr/>
      <dgm:t>
        <a:bodyPr/>
        <a:lstStyle/>
        <a:p>
          <a:endParaRPr lang="es-CR"/>
        </a:p>
      </dgm:t>
    </dgm:pt>
    <dgm:pt modelId="{97C4200B-ABEB-452A-AB3D-3837598E799F}" type="pres">
      <dgm:prSet presAssocID="{60E79B46-FA50-4EB5-98B4-CD047E24E1DA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89483AE-428C-415C-8DE3-370A58B06597}" type="pres">
      <dgm:prSet presAssocID="{A367D9E5-8F53-44DA-AB50-54FA85B2557F}" presName="Accent1" presStyleCnt="0"/>
      <dgm:spPr/>
    </dgm:pt>
    <dgm:pt modelId="{FB993ACF-F941-4067-8BC4-1F3AB64548C8}" type="pres">
      <dgm:prSet presAssocID="{A367D9E5-8F53-44DA-AB50-54FA85B2557F}" presName="Accent" presStyleLbl="node1" presStyleIdx="0" presStyleCnt="3"/>
      <dgm:spPr>
        <a:solidFill>
          <a:srgbClr val="0070C0"/>
        </a:solidFill>
      </dgm:spPr>
    </dgm:pt>
    <dgm:pt modelId="{8920A184-B4DC-49D8-A547-AB62E5C634CC}" type="pres">
      <dgm:prSet presAssocID="{A367D9E5-8F53-44DA-AB50-54FA85B2557F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4FFE3C79-2DD0-48D8-BDD5-35169D76AE7B}" type="pres">
      <dgm:prSet presAssocID="{9BFDC7DE-337A-4089-B23C-AE718B7F4D65}" presName="Accent2" presStyleCnt="0"/>
      <dgm:spPr/>
    </dgm:pt>
    <dgm:pt modelId="{0DC10721-7FDD-40BE-A6A4-BD276C220E5F}" type="pres">
      <dgm:prSet presAssocID="{9BFDC7DE-337A-4089-B23C-AE718B7F4D65}" presName="Accent" presStyleLbl="node1" presStyleIdx="1" presStyleCnt="3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</dgm:pt>
    <dgm:pt modelId="{F1AC2DCF-2E19-4E7E-B722-37117C6BDA52}" type="pres">
      <dgm:prSet presAssocID="{9BFDC7DE-337A-4089-B23C-AE718B7F4D6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531E7FDB-D29E-49D8-9969-AE786D1F0F6B}" type="pres">
      <dgm:prSet presAssocID="{3F06A2DE-01C0-49F3-B9B7-97A9514A6998}" presName="Accent3" presStyleCnt="0"/>
      <dgm:spPr/>
    </dgm:pt>
    <dgm:pt modelId="{46A15FEB-492A-4041-828D-FB5127C4E402}" type="pres">
      <dgm:prSet presAssocID="{3F06A2DE-01C0-49F3-B9B7-97A9514A6998}" presName="Accent" presStyleLbl="node1" presStyleIdx="2" presStyleCnt="3"/>
      <dgm:spPr>
        <a:solidFill>
          <a:schemeClr val="accent5">
            <a:lumMod val="75000"/>
          </a:schemeClr>
        </a:solidFill>
      </dgm:spPr>
    </dgm:pt>
    <dgm:pt modelId="{8DB97E3E-821E-4DE8-84E6-7E68F9138CCA}" type="pres">
      <dgm:prSet presAssocID="{3F06A2DE-01C0-49F3-B9B7-97A9514A6998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177E841E-BD10-4618-98A1-630C2E649E64}" type="presOf" srcId="{9BFDC7DE-337A-4089-B23C-AE718B7F4D65}" destId="{F1AC2DCF-2E19-4E7E-B722-37117C6BDA52}" srcOrd="0" destOrd="0" presId="urn:microsoft.com/office/officeart/2009/layout/CircleArrowProcess"/>
    <dgm:cxn modelId="{6EF3163E-3D99-4445-89F4-703BFF4BED56}" type="presOf" srcId="{3F06A2DE-01C0-49F3-B9B7-97A9514A6998}" destId="{8DB97E3E-821E-4DE8-84E6-7E68F9138CCA}" srcOrd="0" destOrd="0" presId="urn:microsoft.com/office/officeart/2009/layout/CircleArrowProcess"/>
    <dgm:cxn modelId="{26BF5593-825E-4A96-A308-9E3A5EBE1F4B}" type="presOf" srcId="{A367D9E5-8F53-44DA-AB50-54FA85B2557F}" destId="{8920A184-B4DC-49D8-A547-AB62E5C634CC}" srcOrd="0" destOrd="0" presId="urn:microsoft.com/office/officeart/2009/layout/CircleArrowProcess"/>
    <dgm:cxn modelId="{868DEBAC-1292-4AB8-B3DF-5EA953736189}" srcId="{60E79B46-FA50-4EB5-98B4-CD047E24E1DA}" destId="{9BFDC7DE-337A-4089-B23C-AE718B7F4D65}" srcOrd="1" destOrd="0" parTransId="{2CD66DE6-8236-461C-9877-50019B745F4D}" sibTransId="{ABE8BF50-E4EB-4030-B222-90ECF930B099}"/>
    <dgm:cxn modelId="{29B9C6B2-A97D-47C9-8012-F7EB431C7669}" type="presOf" srcId="{60E79B46-FA50-4EB5-98B4-CD047E24E1DA}" destId="{97C4200B-ABEB-452A-AB3D-3837598E799F}" srcOrd="0" destOrd="0" presId="urn:microsoft.com/office/officeart/2009/layout/CircleArrowProcess"/>
    <dgm:cxn modelId="{C36A57B9-44D0-4538-BB5D-DEA18C6CA419}" srcId="{60E79B46-FA50-4EB5-98B4-CD047E24E1DA}" destId="{3F06A2DE-01C0-49F3-B9B7-97A9514A6998}" srcOrd="2" destOrd="0" parTransId="{32614144-DA1A-420F-9DC6-CF492E1B5657}" sibTransId="{40FC6ED6-C1BD-4A12-B389-F0CED39F7F6E}"/>
    <dgm:cxn modelId="{51BA7FCB-5A46-430E-8D9D-4FBA452360ED}" srcId="{60E79B46-FA50-4EB5-98B4-CD047E24E1DA}" destId="{A367D9E5-8F53-44DA-AB50-54FA85B2557F}" srcOrd="0" destOrd="0" parTransId="{5529DDB9-0A8F-469F-AF7E-135F55392013}" sibTransId="{4B63245A-92CD-41D2-A6C2-143A50E1A6B6}"/>
    <dgm:cxn modelId="{CF8B14A8-F586-40B4-A2FF-F6EB46C2B6DB}" type="presParOf" srcId="{97C4200B-ABEB-452A-AB3D-3837598E799F}" destId="{489483AE-428C-415C-8DE3-370A58B06597}" srcOrd="0" destOrd="0" presId="urn:microsoft.com/office/officeart/2009/layout/CircleArrowProcess"/>
    <dgm:cxn modelId="{5EED251C-7A2B-437E-B6F7-7CB1E19E85E4}" type="presParOf" srcId="{489483AE-428C-415C-8DE3-370A58B06597}" destId="{FB993ACF-F941-4067-8BC4-1F3AB64548C8}" srcOrd="0" destOrd="0" presId="urn:microsoft.com/office/officeart/2009/layout/CircleArrowProcess"/>
    <dgm:cxn modelId="{56C04B24-00FF-4C2C-AB21-504DF84A31D1}" type="presParOf" srcId="{97C4200B-ABEB-452A-AB3D-3837598E799F}" destId="{8920A184-B4DC-49D8-A547-AB62E5C634CC}" srcOrd="1" destOrd="0" presId="urn:microsoft.com/office/officeart/2009/layout/CircleArrowProcess"/>
    <dgm:cxn modelId="{CC6208A9-7120-4408-B278-2FCE0736E6AC}" type="presParOf" srcId="{97C4200B-ABEB-452A-AB3D-3837598E799F}" destId="{4FFE3C79-2DD0-48D8-BDD5-35169D76AE7B}" srcOrd="2" destOrd="0" presId="urn:microsoft.com/office/officeart/2009/layout/CircleArrowProcess"/>
    <dgm:cxn modelId="{267FFB81-7F77-401D-B5EA-92747319E46F}" type="presParOf" srcId="{4FFE3C79-2DD0-48D8-BDD5-35169D76AE7B}" destId="{0DC10721-7FDD-40BE-A6A4-BD276C220E5F}" srcOrd="0" destOrd="0" presId="urn:microsoft.com/office/officeart/2009/layout/CircleArrowProcess"/>
    <dgm:cxn modelId="{EB16A5FE-FB1B-48D9-ABB2-A2E85E2AC4BA}" type="presParOf" srcId="{97C4200B-ABEB-452A-AB3D-3837598E799F}" destId="{F1AC2DCF-2E19-4E7E-B722-37117C6BDA52}" srcOrd="3" destOrd="0" presId="urn:microsoft.com/office/officeart/2009/layout/CircleArrowProcess"/>
    <dgm:cxn modelId="{EAFC0832-5B26-406E-8C19-8D09EC4BA810}" type="presParOf" srcId="{97C4200B-ABEB-452A-AB3D-3837598E799F}" destId="{531E7FDB-D29E-49D8-9969-AE786D1F0F6B}" srcOrd="4" destOrd="0" presId="urn:microsoft.com/office/officeart/2009/layout/CircleArrowProcess"/>
    <dgm:cxn modelId="{B3EBD091-3956-496B-A185-19782397E3B8}" type="presParOf" srcId="{531E7FDB-D29E-49D8-9969-AE786D1F0F6B}" destId="{46A15FEB-492A-4041-828D-FB5127C4E402}" srcOrd="0" destOrd="0" presId="urn:microsoft.com/office/officeart/2009/layout/CircleArrowProcess"/>
    <dgm:cxn modelId="{251723D7-DEDB-4ED2-8082-CF7456B62522}" type="presParOf" srcId="{97C4200B-ABEB-452A-AB3D-3837598E799F}" destId="{8DB97E3E-821E-4DE8-84E6-7E68F9138CCA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77D11E-B83E-4DC4-89DD-C85D60E235D5}" type="doc">
      <dgm:prSet loTypeId="urn:microsoft.com/office/officeart/2008/layout/LinedList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es-CR"/>
        </a:p>
      </dgm:t>
    </dgm:pt>
    <dgm:pt modelId="{262288EB-B0A4-4BD5-B654-96247BCD50C1}">
      <dgm:prSet phldrT="[Texto]" custT="1"/>
      <dgm:spPr>
        <a:solidFill>
          <a:schemeClr val="bg1"/>
        </a:solidFill>
      </dgm:spPr>
      <dgm:t>
        <a:bodyPr vert="vert270"/>
        <a:lstStyle/>
        <a:p>
          <a:r>
            <a:rPr lang="es-CR" sz="4400" b="1" dirty="0">
              <a:solidFill>
                <a:srgbClr val="FFC000"/>
              </a:solidFill>
              <a:latin typeface="+mn-lt"/>
            </a:rPr>
            <a:t>             </a:t>
          </a:r>
        </a:p>
        <a:p>
          <a:r>
            <a:rPr lang="es-CR" sz="4400" b="1" dirty="0">
              <a:solidFill>
                <a:srgbClr val="FFC000"/>
              </a:solidFill>
              <a:latin typeface="+mn-lt"/>
            </a:rPr>
            <a:t>          FUNCIONAMIENTO</a:t>
          </a:r>
        </a:p>
      </dgm:t>
    </dgm:pt>
    <dgm:pt modelId="{D1E9CD5A-5004-4FA8-BC3D-502DC2C512E8}" type="parTrans" cxnId="{3EFB8F04-A869-408F-B6F8-FD17EBEC9691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1913B143-B385-4927-8B57-20F31B0CEF96}" type="sibTrans" cxnId="{3EFB8F04-A869-408F-B6F8-FD17EBEC9691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9986924A-21DA-4034-A878-3E8C513A4B6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R" sz="2400" b="1" dirty="0">
              <a:solidFill>
                <a:schemeClr val="bg1"/>
              </a:solidFill>
              <a:latin typeface="+mj-lt"/>
            </a:rPr>
            <a:t>Proceso de admisibilidad</a:t>
          </a:r>
        </a:p>
      </dgm:t>
    </dgm:pt>
    <dgm:pt modelId="{8FC8A7E7-E518-4943-8358-95CFF3247195}" type="parTrans" cxnId="{67135089-D78A-4F7D-9A3E-F9D0ACB11A24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1B87FF67-E3AA-48B8-892E-BAAD8F32E3C1}" type="sibTrans" cxnId="{67135089-D78A-4F7D-9A3E-F9D0ACB11A24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94682E27-827B-4439-9AA2-776E4080A619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CR" sz="2400" dirty="0">
              <a:solidFill>
                <a:schemeClr val="tx1"/>
              </a:solidFill>
              <a:latin typeface="+mj-lt"/>
            </a:rPr>
            <a:t>Entrega de información periódica de la entidad</a:t>
          </a:r>
        </a:p>
      </dgm:t>
    </dgm:pt>
    <dgm:pt modelId="{85F6F85B-F42F-44AB-8F2E-798316ECD2D6}" type="parTrans" cxnId="{C400E1AF-BBB8-4BE9-8BB6-AE9D15F0227A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5B795B37-9F18-45BA-BAE9-30A6755E0E98}" type="sibTrans" cxnId="{C400E1AF-BBB8-4BE9-8BB6-AE9D15F0227A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47223C59-87D3-4F39-91DF-917C1ADC6794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b="1" dirty="0">
              <a:solidFill>
                <a:schemeClr val="bg1"/>
              </a:solidFill>
              <a:latin typeface="+mj-lt"/>
            </a:rPr>
            <a:t>Apoyo para implementar medidas correctivas para minimizar riesgo moral y problemas de liquidez futuros. </a:t>
          </a:r>
        </a:p>
      </dgm:t>
    </dgm:pt>
    <dgm:pt modelId="{75628A9F-F9B4-445C-812B-8FDA3AA138FD}" type="parTrans" cxnId="{4A1FBF4E-D44E-46B1-8704-ABB913D64035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FF4E77D9-7581-4C9D-BEA0-E8A123C32CDD}" type="sibTrans" cxnId="{4A1FBF4E-D44E-46B1-8704-ABB913D64035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66E7C18B-E3B9-4322-9485-F173B8103CD9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dirty="0">
              <a:solidFill>
                <a:schemeClr val="tx1"/>
              </a:solidFill>
              <a:latin typeface="+mj-lt"/>
            </a:rPr>
            <a:t>Definición técnica para cada apoyo mediante un Comité Técnico independiente</a:t>
          </a:r>
        </a:p>
      </dgm:t>
    </dgm:pt>
    <dgm:pt modelId="{4B5F383B-25E1-4DAF-A207-F2801DDEE8CB}" type="parTrans" cxnId="{423A2882-496C-4126-A236-0C9642FDF5A6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6D31AF7B-93C8-4C2A-BBF5-B99B1A2FEA63}" type="sibTrans" cxnId="{423A2882-496C-4126-A236-0C9642FDF5A6}">
      <dgm:prSet/>
      <dgm:spPr/>
      <dgm:t>
        <a:bodyPr/>
        <a:lstStyle/>
        <a:p>
          <a:endParaRPr lang="es-CR" sz="2000">
            <a:latin typeface="+mj-lt"/>
          </a:endParaRPr>
        </a:p>
      </dgm:t>
    </dgm:pt>
    <dgm:pt modelId="{487AEB4C-41BF-44B3-9AFC-261A5D9DCC5B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b="1" dirty="0">
              <a:solidFill>
                <a:schemeClr val="bg1"/>
              </a:solidFill>
              <a:latin typeface="+mj-lt"/>
            </a:rPr>
            <a:t>Restitutivo</a:t>
          </a:r>
        </a:p>
      </dgm:t>
    </dgm:pt>
    <dgm:pt modelId="{C9FA06F8-7F2B-4F3C-9214-CB3E23BF1FD8}" type="parTrans" cxnId="{19861FC2-AB5C-4ACA-94CB-65DCA80B3F55}">
      <dgm:prSet/>
      <dgm:spPr/>
      <dgm:t>
        <a:bodyPr/>
        <a:lstStyle/>
        <a:p>
          <a:endParaRPr lang="es-CR"/>
        </a:p>
      </dgm:t>
    </dgm:pt>
    <dgm:pt modelId="{3C32FA32-05D6-4924-A8BE-DD53BC04D7F9}" type="sibTrans" cxnId="{19861FC2-AB5C-4ACA-94CB-65DCA80B3F55}">
      <dgm:prSet/>
      <dgm:spPr/>
      <dgm:t>
        <a:bodyPr/>
        <a:lstStyle/>
        <a:p>
          <a:endParaRPr lang="es-CR"/>
        </a:p>
      </dgm:t>
    </dgm:pt>
    <dgm:pt modelId="{46C6B3DC-DE1F-411A-B9D7-F4840EEAC1CB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dirty="0">
              <a:solidFill>
                <a:schemeClr val="tx1"/>
              </a:solidFill>
              <a:latin typeface="+mj-lt"/>
            </a:rPr>
            <a:t>Devolución de capital por desafiliación de </a:t>
          </a:r>
          <a:r>
            <a:rPr lang="es-CR" sz="2800" b="1" dirty="0">
              <a:solidFill>
                <a:schemeClr val="tx1"/>
              </a:solidFill>
              <a:latin typeface="+mj-lt"/>
            </a:rPr>
            <a:t>3 años</a:t>
          </a:r>
          <a:endParaRPr lang="es-CR" sz="2400" b="1" dirty="0">
            <a:solidFill>
              <a:schemeClr val="tx1"/>
            </a:solidFill>
            <a:latin typeface="+mj-lt"/>
          </a:endParaRPr>
        </a:p>
      </dgm:t>
    </dgm:pt>
    <dgm:pt modelId="{8D3AD0B5-ADD4-4687-BEC9-14F39840FBF7}" type="parTrans" cxnId="{1402597E-1A99-41CE-866D-AC8E96363C89}">
      <dgm:prSet/>
      <dgm:spPr/>
      <dgm:t>
        <a:bodyPr/>
        <a:lstStyle/>
        <a:p>
          <a:endParaRPr lang="es-CR"/>
        </a:p>
      </dgm:t>
    </dgm:pt>
    <dgm:pt modelId="{B0B05F7B-BE98-4FBB-BA11-8217095ACA0E}" type="sibTrans" cxnId="{1402597E-1A99-41CE-866D-AC8E96363C89}">
      <dgm:prSet/>
      <dgm:spPr/>
      <dgm:t>
        <a:bodyPr/>
        <a:lstStyle/>
        <a:p>
          <a:endParaRPr lang="es-CR"/>
        </a:p>
      </dgm:t>
    </dgm:pt>
    <dgm:pt modelId="{7458A403-DD77-4B54-8326-134356006681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lr>
              <a:srgbClr val="FFC000"/>
            </a:buClr>
            <a:buFont typeface="Wingdings" panose="05000000000000000000" pitchFamily="2" charset="2"/>
            <a:buChar char="§"/>
          </a:pPr>
          <a:r>
            <a:rPr lang="es-CR" sz="2400" b="1" dirty="0">
              <a:solidFill>
                <a:schemeClr val="bg1"/>
              </a:solidFill>
              <a:latin typeface="+mj-lt"/>
            </a:rPr>
            <a:t>Penalización al capital por retiro antes de 3 años de 5%  </a:t>
          </a:r>
        </a:p>
      </dgm:t>
    </dgm:pt>
    <dgm:pt modelId="{DE770C98-3258-4C72-8247-B038EFF60DD5}" type="parTrans" cxnId="{601032B3-24D0-43A0-9259-BD7CCF515718}">
      <dgm:prSet/>
      <dgm:spPr/>
      <dgm:t>
        <a:bodyPr/>
        <a:lstStyle/>
        <a:p>
          <a:endParaRPr lang="es-CR"/>
        </a:p>
      </dgm:t>
    </dgm:pt>
    <dgm:pt modelId="{1A217B90-C7F5-4FEA-B754-2CBABB48220F}" type="sibTrans" cxnId="{601032B3-24D0-43A0-9259-BD7CCF515718}">
      <dgm:prSet/>
      <dgm:spPr/>
      <dgm:t>
        <a:bodyPr/>
        <a:lstStyle/>
        <a:p>
          <a:endParaRPr lang="es-CR"/>
        </a:p>
      </dgm:t>
    </dgm:pt>
    <dgm:pt modelId="{9054F99F-77BD-4D7A-A9C0-E1BAACED295A}" type="pres">
      <dgm:prSet presAssocID="{B777D11E-B83E-4DC4-89DD-C85D60E235D5}" presName="vert0" presStyleCnt="0">
        <dgm:presLayoutVars>
          <dgm:dir/>
          <dgm:animOne val="branch"/>
          <dgm:animLvl val="lvl"/>
        </dgm:presLayoutVars>
      </dgm:prSet>
      <dgm:spPr/>
    </dgm:pt>
    <dgm:pt modelId="{A7DFD2FD-5298-4503-9171-9E4F299EF270}" type="pres">
      <dgm:prSet presAssocID="{262288EB-B0A4-4BD5-B654-96247BCD50C1}" presName="thickLine" presStyleLbl="alignNode1" presStyleIdx="0" presStyleCnt="1"/>
      <dgm:spPr/>
    </dgm:pt>
    <dgm:pt modelId="{73EBD10F-EE60-4714-8660-4B025F624F87}" type="pres">
      <dgm:prSet presAssocID="{262288EB-B0A4-4BD5-B654-96247BCD50C1}" presName="horz1" presStyleCnt="0"/>
      <dgm:spPr/>
    </dgm:pt>
    <dgm:pt modelId="{EBF8BD90-2826-4D67-BE1D-B4801B14E3DD}" type="pres">
      <dgm:prSet presAssocID="{262288EB-B0A4-4BD5-B654-96247BCD50C1}" presName="tx1" presStyleLbl="revTx" presStyleIdx="0" presStyleCnt="8" custLinFactNeighborX="-1123" custLinFactNeighborY="78986"/>
      <dgm:spPr/>
    </dgm:pt>
    <dgm:pt modelId="{0D53BEEF-86D2-4C06-AAC7-05D584981ACC}" type="pres">
      <dgm:prSet presAssocID="{262288EB-B0A4-4BD5-B654-96247BCD50C1}" presName="vert1" presStyleCnt="0"/>
      <dgm:spPr/>
    </dgm:pt>
    <dgm:pt modelId="{8651B955-EF9D-435C-9CF1-72AD50EB4B2B}" type="pres">
      <dgm:prSet presAssocID="{9986924A-21DA-4034-A878-3E8C513A4B6C}" presName="vertSpace2a" presStyleCnt="0"/>
      <dgm:spPr/>
    </dgm:pt>
    <dgm:pt modelId="{115289B7-B5EF-44EE-8C64-FE414CF431B8}" type="pres">
      <dgm:prSet presAssocID="{9986924A-21DA-4034-A878-3E8C513A4B6C}" presName="horz2" presStyleCnt="0"/>
      <dgm:spPr/>
    </dgm:pt>
    <dgm:pt modelId="{34191F1C-E40A-46F5-A8DF-F6C81CEFAEFB}" type="pres">
      <dgm:prSet presAssocID="{9986924A-21DA-4034-A878-3E8C513A4B6C}" presName="horzSpace2" presStyleCnt="0"/>
      <dgm:spPr/>
    </dgm:pt>
    <dgm:pt modelId="{6C304766-491F-44FA-A752-24D0F2EF701C}" type="pres">
      <dgm:prSet presAssocID="{9986924A-21DA-4034-A878-3E8C513A4B6C}" presName="tx2" presStyleLbl="revTx" presStyleIdx="1" presStyleCnt="8"/>
      <dgm:spPr/>
    </dgm:pt>
    <dgm:pt modelId="{619A3BB5-B8DC-4CF9-9161-9A6EB501956F}" type="pres">
      <dgm:prSet presAssocID="{9986924A-21DA-4034-A878-3E8C513A4B6C}" presName="vert2" presStyleCnt="0"/>
      <dgm:spPr/>
    </dgm:pt>
    <dgm:pt modelId="{E3D45C99-63B1-4258-AAFD-2C1395F8D18C}" type="pres">
      <dgm:prSet presAssocID="{9986924A-21DA-4034-A878-3E8C513A4B6C}" presName="thinLine2b" presStyleLbl="callout" presStyleIdx="0" presStyleCnt="7"/>
      <dgm:spPr/>
    </dgm:pt>
    <dgm:pt modelId="{E8B8250E-5F29-4649-81D5-75BDE796D452}" type="pres">
      <dgm:prSet presAssocID="{9986924A-21DA-4034-A878-3E8C513A4B6C}" presName="vertSpace2b" presStyleCnt="0"/>
      <dgm:spPr/>
    </dgm:pt>
    <dgm:pt modelId="{43498709-3662-4436-AC2B-41E83B7877D9}" type="pres">
      <dgm:prSet presAssocID="{94682E27-827B-4439-9AA2-776E4080A619}" presName="horz2" presStyleCnt="0"/>
      <dgm:spPr/>
    </dgm:pt>
    <dgm:pt modelId="{E30B4857-AED6-4BC1-AF15-7EECDA3877CD}" type="pres">
      <dgm:prSet presAssocID="{94682E27-827B-4439-9AA2-776E4080A619}" presName="horzSpace2" presStyleCnt="0"/>
      <dgm:spPr/>
    </dgm:pt>
    <dgm:pt modelId="{A1E3B571-E084-4DC4-A554-BADBB61879FE}" type="pres">
      <dgm:prSet presAssocID="{94682E27-827B-4439-9AA2-776E4080A619}" presName="tx2" presStyleLbl="revTx" presStyleIdx="2" presStyleCnt="8"/>
      <dgm:spPr/>
    </dgm:pt>
    <dgm:pt modelId="{E02CBD21-2187-435E-B997-F73C2261BA1E}" type="pres">
      <dgm:prSet presAssocID="{94682E27-827B-4439-9AA2-776E4080A619}" presName="vert2" presStyleCnt="0"/>
      <dgm:spPr/>
    </dgm:pt>
    <dgm:pt modelId="{64514EB8-0621-4EC4-A34A-FEC0D1C21706}" type="pres">
      <dgm:prSet presAssocID="{94682E27-827B-4439-9AA2-776E4080A619}" presName="thinLine2b" presStyleLbl="callout" presStyleIdx="1" presStyleCnt="7"/>
      <dgm:spPr/>
    </dgm:pt>
    <dgm:pt modelId="{741D77B8-415A-4D62-B78D-884E592FF26C}" type="pres">
      <dgm:prSet presAssocID="{94682E27-827B-4439-9AA2-776E4080A619}" presName="vertSpace2b" presStyleCnt="0"/>
      <dgm:spPr/>
    </dgm:pt>
    <dgm:pt modelId="{B48789C8-8AF6-4967-AE60-C4EEDC3E1704}" type="pres">
      <dgm:prSet presAssocID="{47223C59-87D3-4F39-91DF-917C1ADC6794}" presName="horz2" presStyleCnt="0"/>
      <dgm:spPr/>
    </dgm:pt>
    <dgm:pt modelId="{527E3C84-80C3-4A49-8D4A-4BA02DFA4B4C}" type="pres">
      <dgm:prSet presAssocID="{47223C59-87D3-4F39-91DF-917C1ADC6794}" presName="horzSpace2" presStyleCnt="0"/>
      <dgm:spPr/>
    </dgm:pt>
    <dgm:pt modelId="{DFACAE77-F884-4767-99E1-48E25EE395DA}" type="pres">
      <dgm:prSet presAssocID="{47223C59-87D3-4F39-91DF-917C1ADC6794}" presName="tx2" presStyleLbl="revTx" presStyleIdx="3" presStyleCnt="8"/>
      <dgm:spPr/>
    </dgm:pt>
    <dgm:pt modelId="{CF3F60A8-15C9-41C7-958E-EB3260B1AA94}" type="pres">
      <dgm:prSet presAssocID="{47223C59-87D3-4F39-91DF-917C1ADC6794}" presName="vert2" presStyleCnt="0"/>
      <dgm:spPr/>
    </dgm:pt>
    <dgm:pt modelId="{3A7F20B9-72A9-4369-A4F5-51C4C5BEAB7A}" type="pres">
      <dgm:prSet presAssocID="{47223C59-87D3-4F39-91DF-917C1ADC6794}" presName="thinLine2b" presStyleLbl="callout" presStyleIdx="2" presStyleCnt="7"/>
      <dgm:spPr/>
    </dgm:pt>
    <dgm:pt modelId="{CEEB9C1C-7C2F-4690-9D29-D9EA1E375000}" type="pres">
      <dgm:prSet presAssocID="{47223C59-87D3-4F39-91DF-917C1ADC6794}" presName="vertSpace2b" presStyleCnt="0"/>
      <dgm:spPr/>
    </dgm:pt>
    <dgm:pt modelId="{7FC417D7-CDDC-4274-894D-09EEE2C88AC5}" type="pres">
      <dgm:prSet presAssocID="{66E7C18B-E3B9-4322-9485-F173B8103CD9}" presName="horz2" presStyleCnt="0"/>
      <dgm:spPr/>
    </dgm:pt>
    <dgm:pt modelId="{CB5F70D0-A2CB-4AEB-B6C3-130BBAE904BA}" type="pres">
      <dgm:prSet presAssocID="{66E7C18B-E3B9-4322-9485-F173B8103CD9}" presName="horzSpace2" presStyleCnt="0"/>
      <dgm:spPr/>
    </dgm:pt>
    <dgm:pt modelId="{60781F97-360B-4E34-AB29-BC336A86327A}" type="pres">
      <dgm:prSet presAssocID="{66E7C18B-E3B9-4322-9485-F173B8103CD9}" presName="tx2" presStyleLbl="revTx" presStyleIdx="4" presStyleCnt="8"/>
      <dgm:spPr/>
    </dgm:pt>
    <dgm:pt modelId="{C7DBB4DB-2BD8-4C15-9ACD-6C98A6AA7673}" type="pres">
      <dgm:prSet presAssocID="{66E7C18B-E3B9-4322-9485-F173B8103CD9}" presName="vert2" presStyleCnt="0"/>
      <dgm:spPr/>
    </dgm:pt>
    <dgm:pt modelId="{FD44A1B6-BCA4-4572-A9C5-CE9759C87EBF}" type="pres">
      <dgm:prSet presAssocID="{66E7C18B-E3B9-4322-9485-F173B8103CD9}" presName="thinLine2b" presStyleLbl="callout" presStyleIdx="3" presStyleCnt="7"/>
      <dgm:spPr/>
    </dgm:pt>
    <dgm:pt modelId="{E69E7888-DA75-469C-9F01-CEAC79CA3B8A}" type="pres">
      <dgm:prSet presAssocID="{66E7C18B-E3B9-4322-9485-F173B8103CD9}" presName="vertSpace2b" presStyleCnt="0"/>
      <dgm:spPr/>
    </dgm:pt>
    <dgm:pt modelId="{F511C11C-577F-4086-BB5B-CBCC144A1FDF}" type="pres">
      <dgm:prSet presAssocID="{487AEB4C-41BF-44B3-9AFC-261A5D9DCC5B}" presName="horz2" presStyleCnt="0"/>
      <dgm:spPr/>
    </dgm:pt>
    <dgm:pt modelId="{93DB320A-D707-43C2-9985-BA82F3071139}" type="pres">
      <dgm:prSet presAssocID="{487AEB4C-41BF-44B3-9AFC-261A5D9DCC5B}" presName="horzSpace2" presStyleCnt="0"/>
      <dgm:spPr/>
    </dgm:pt>
    <dgm:pt modelId="{07A32BD8-4C13-4481-BCD1-85BC2B4BA9E0}" type="pres">
      <dgm:prSet presAssocID="{487AEB4C-41BF-44B3-9AFC-261A5D9DCC5B}" presName="tx2" presStyleLbl="revTx" presStyleIdx="5" presStyleCnt="8"/>
      <dgm:spPr/>
    </dgm:pt>
    <dgm:pt modelId="{7E605102-36B8-47C6-B577-2DAB0DC2E86D}" type="pres">
      <dgm:prSet presAssocID="{487AEB4C-41BF-44B3-9AFC-261A5D9DCC5B}" presName="vert2" presStyleCnt="0"/>
      <dgm:spPr/>
    </dgm:pt>
    <dgm:pt modelId="{116FE6D4-D32D-40BB-97A8-DFBE6AAD7262}" type="pres">
      <dgm:prSet presAssocID="{487AEB4C-41BF-44B3-9AFC-261A5D9DCC5B}" presName="thinLine2b" presStyleLbl="callout" presStyleIdx="4" presStyleCnt="7"/>
      <dgm:spPr/>
    </dgm:pt>
    <dgm:pt modelId="{B1DB1528-5DA1-4B87-B497-B2AC9DB14D9C}" type="pres">
      <dgm:prSet presAssocID="{487AEB4C-41BF-44B3-9AFC-261A5D9DCC5B}" presName="vertSpace2b" presStyleCnt="0"/>
      <dgm:spPr/>
    </dgm:pt>
    <dgm:pt modelId="{C78592B9-2520-4528-A08A-4CDAC0FD0DCB}" type="pres">
      <dgm:prSet presAssocID="{46C6B3DC-DE1F-411A-B9D7-F4840EEAC1CB}" presName="horz2" presStyleCnt="0"/>
      <dgm:spPr/>
    </dgm:pt>
    <dgm:pt modelId="{FF7F5BD9-6F4E-457A-BB46-64E2EFC0B299}" type="pres">
      <dgm:prSet presAssocID="{46C6B3DC-DE1F-411A-B9D7-F4840EEAC1CB}" presName="horzSpace2" presStyleCnt="0"/>
      <dgm:spPr/>
    </dgm:pt>
    <dgm:pt modelId="{56E00257-464A-40B7-B61A-5F7D5FBF2A88}" type="pres">
      <dgm:prSet presAssocID="{46C6B3DC-DE1F-411A-B9D7-F4840EEAC1CB}" presName="tx2" presStyleLbl="revTx" presStyleIdx="6" presStyleCnt="8"/>
      <dgm:spPr/>
    </dgm:pt>
    <dgm:pt modelId="{C071985E-2604-4491-B092-FEC40FB67A3F}" type="pres">
      <dgm:prSet presAssocID="{46C6B3DC-DE1F-411A-B9D7-F4840EEAC1CB}" presName="vert2" presStyleCnt="0"/>
      <dgm:spPr/>
    </dgm:pt>
    <dgm:pt modelId="{9DE8639A-3010-411B-AE47-FA247BEA7587}" type="pres">
      <dgm:prSet presAssocID="{46C6B3DC-DE1F-411A-B9D7-F4840EEAC1CB}" presName="thinLine2b" presStyleLbl="callout" presStyleIdx="5" presStyleCnt="7"/>
      <dgm:spPr/>
    </dgm:pt>
    <dgm:pt modelId="{458A31AC-CE01-4A1D-905F-93D8C54DCD18}" type="pres">
      <dgm:prSet presAssocID="{46C6B3DC-DE1F-411A-B9D7-F4840EEAC1CB}" presName="vertSpace2b" presStyleCnt="0"/>
      <dgm:spPr/>
    </dgm:pt>
    <dgm:pt modelId="{141AA3C8-9FE0-4E2B-82F7-46F53B2AF248}" type="pres">
      <dgm:prSet presAssocID="{7458A403-DD77-4B54-8326-134356006681}" presName="horz2" presStyleCnt="0"/>
      <dgm:spPr/>
    </dgm:pt>
    <dgm:pt modelId="{16709CE0-DB27-4E3A-89D7-46FA5498A961}" type="pres">
      <dgm:prSet presAssocID="{7458A403-DD77-4B54-8326-134356006681}" presName="horzSpace2" presStyleCnt="0"/>
      <dgm:spPr/>
    </dgm:pt>
    <dgm:pt modelId="{D0D98CFD-6471-4691-8026-65758A6F354B}" type="pres">
      <dgm:prSet presAssocID="{7458A403-DD77-4B54-8326-134356006681}" presName="tx2" presStyleLbl="revTx" presStyleIdx="7" presStyleCnt="8"/>
      <dgm:spPr/>
    </dgm:pt>
    <dgm:pt modelId="{1AFE1D7E-6F31-4F7A-AA58-AF688C15841A}" type="pres">
      <dgm:prSet presAssocID="{7458A403-DD77-4B54-8326-134356006681}" presName="vert2" presStyleCnt="0"/>
      <dgm:spPr/>
    </dgm:pt>
    <dgm:pt modelId="{17DE7594-50EC-42EA-97F8-723D376512FE}" type="pres">
      <dgm:prSet presAssocID="{7458A403-DD77-4B54-8326-134356006681}" presName="thinLine2b" presStyleLbl="callout" presStyleIdx="6" presStyleCnt="7"/>
      <dgm:spPr/>
    </dgm:pt>
    <dgm:pt modelId="{48386EC8-288F-4F83-A74B-0A5768543E7E}" type="pres">
      <dgm:prSet presAssocID="{7458A403-DD77-4B54-8326-134356006681}" presName="vertSpace2b" presStyleCnt="0"/>
      <dgm:spPr/>
    </dgm:pt>
  </dgm:ptLst>
  <dgm:cxnLst>
    <dgm:cxn modelId="{3EFB8F04-A869-408F-B6F8-FD17EBEC9691}" srcId="{B777D11E-B83E-4DC4-89DD-C85D60E235D5}" destId="{262288EB-B0A4-4BD5-B654-96247BCD50C1}" srcOrd="0" destOrd="0" parTransId="{D1E9CD5A-5004-4FA8-BC3D-502DC2C512E8}" sibTransId="{1913B143-B385-4927-8B57-20F31B0CEF96}"/>
    <dgm:cxn modelId="{5F3A3C13-3798-4BFE-94B7-75A0BCA9F617}" type="presOf" srcId="{7458A403-DD77-4B54-8326-134356006681}" destId="{D0D98CFD-6471-4691-8026-65758A6F354B}" srcOrd="0" destOrd="0" presId="urn:microsoft.com/office/officeart/2008/layout/LinedList"/>
    <dgm:cxn modelId="{89EB8B3E-DE71-4A25-BF6A-0009A2605E16}" type="presOf" srcId="{94682E27-827B-4439-9AA2-776E4080A619}" destId="{A1E3B571-E084-4DC4-A554-BADBB61879FE}" srcOrd="0" destOrd="0" presId="urn:microsoft.com/office/officeart/2008/layout/LinedList"/>
    <dgm:cxn modelId="{4A1FBF4E-D44E-46B1-8704-ABB913D64035}" srcId="{262288EB-B0A4-4BD5-B654-96247BCD50C1}" destId="{47223C59-87D3-4F39-91DF-917C1ADC6794}" srcOrd="2" destOrd="0" parTransId="{75628A9F-F9B4-445C-812B-8FDA3AA138FD}" sibTransId="{FF4E77D9-7581-4C9D-BEA0-E8A123C32CDD}"/>
    <dgm:cxn modelId="{6A6F1055-7869-45EC-BEE9-B36C81A5054D}" type="presOf" srcId="{9986924A-21DA-4034-A878-3E8C513A4B6C}" destId="{6C304766-491F-44FA-A752-24D0F2EF701C}" srcOrd="0" destOrd="0" presId="urn:microsoft.com/office/officeart/2008/layout/LinedList"/>
    <dgm:cxn modelId="{1402597E-1A99-41CE-866D-AC8E96363C89}" srcId="{262288EB-B0A4-4BD5-B654-96247BCD50C1}" destId="{46C6B3DC-DE1F-411A-B9D7-F4840EEAC1CB}" srcOrd="5" destOrd="0" parTransId="{8D3AD0B5-ADD4-4687-BEC9-14F39840FBF7}" sibTransId="{B0B05F7B-BE98-4FBB-BA11-8217095ACA0E}"/>
    <dgm:cxn modelId="{423A2882-496C-4126-A236-0C9642FDF5A6}" srcId="{262288EB-B0A4-4BD5-B654-96247BCD50C1}" destId="{66E7C18B-E3B9-4322-9485-F173B8103CD9}" srcOrd="3" destOrd="0" parTransId="{4B5F383B-25E1-4DAF-A207-F2801DDEE8CB}" sibTransId="{6D31AF7B-93C8-4C2A-BBF5-B99B1A2FEA63}"/>
    <dgm:cxn modelId="{67135089-D78A-4F7D-9A3E-F9D0ACB11A24}" srcId="{262288EB-B0A4-4BD5-B654-96247BCD50C1}" destId="{9986924A-21DA-4034-A878-3E8C513A4B6C}" srcOrd="0" destOrd="0" parTransId="{8FC8A7E7-E518-4943-8358-95CFF3247195}" sibTransId="{1B87FF67-E3AA-48B8-892E-BAAD8F32E3C1}"/>
    <dgm:cxn modelId="{6C05998C-6944-45ED-BDB4-201E6179A2DA}" type="presOf" srcId="{487AEB4C-41BF-44B3-9AFC-261A5D9DCC5B}" destId="{07A32BD8-4C13-4481-BCD1-85BC2B4BA9E0}" srcOrd="0" destOrd="0" presId="urn:microsoft.com/office/officeart/2008/layout/LinedList"/>
    <dgm:cxn modelId="{271480A1-2415-43F3-882D-EB20B2FA4F1D}" type="presOf" srcId="{262288EB-B0A4-4BD5-B654-96247BCD50C1}" destId="{EBF8BD90-2826-4D67-BE1D-B4801B14E3DD}" srcOrd="0" destOrd="0" presId="urn:microsoft.com/office/officeart/2008/layout/LinedList"/>
    <dgm:cxn modelId="{C400E1AF-BBB8-4BE9-8BB6-AE9D15F0227A}" srcId="{262288EB-B0A4-4BD5-B654-96247BCD50C1}" destId="{94682E27-827B-4439-9AA2-776E4080A619}" srcOrd="1" destOrd="0" parTransId="{85F6F85B-F42F-44AB-8F2E-798316ECD2D6}" sibTransId="{5B795B37-9F18-45BA-BAE9-30A6755E0E98}"/>
    <dgm:cxn modelId="{601032B3-24D0-43A0-9259-BD7CCF515718}" srcId="{262288EB-B0A4-4BD5-B654-96247BCD50C1}" destId="{7458A403-DD77-4B54-8326-134356006681}" srcOrd="6" destOrd="0" parTransId="{DE770C98-3258-4C72-8247-B038EFF60DD5}" sibTransId="{1A217B90-C7F5-4FEA-B754-2CBABB48220F}"/>
    <dgm:cxn modelId="{4289A8BA-0FA0-4BDE-BDBD-937E3BC9C998}" type="presOf" srcId="{B777D11E-B83E-4DC4-89DD-C85D60E235D5}" destId="{9054F99F-77BD-4D7A-A9C0-E1BAACED295A}" srcOrd="0" destOrd="0" presId="urn:microsoft.com/office/officeart/2008/layout/LinedList"/>
    <dgm:cxn modelId="{19861FC2-AB5C-4ACA-94CB-65DCA80B3F55}" srcId="{262288EB-B0A4-4BD5-B654-96247BCD50C1}" destId="{487AEB4C-41BF-44B3-9AFC-261A5D9DCC5B}" srcOrd="4" destOrd="0" parTransId="{C9FA06F8-7F2B-4F3C-9214-CB3E23BF1FD8}" sibTransId="{3C32FA32-05D6-4924-A8BE-DD53BC04D7F9}"/>
    <dgm:cxn modelId="{279B94E6-80EB-4840-A82C-8C67C8E803B6}" type="presOf" srcId="{66E7C18B-E3B9-4322-9485-F173B8103CD9}" destId="{60781F97-360B-4E34-AB29-BC336A86327A}" srcOrd="0" destOrd="0" presId="urn:microsoft.com/office/officeart/2008/layout/LinedList"/>
    <dgm:cxn modelId="{00CC5CF5-6364-446E-B794-29B83F63C7D7}" type="presOf" srcId="{47223C59-87D3-4F39-91DF-917C1ADC6794}" destId="{DFACAE77-F884-4767-99E1-48E25EE395DA}" srcOrd="0" destOrd="0" presId="urn:microsoft.com/office/officeart/2008/layout/LinedList"/>
    <dgm:cxn modelId="{6ED993FD-D4E7-4A73-AD79-6319579D495A}" type="presOf" srcId="{46C6B3DC-DE1F-411A-B9D7-F4840EEAC1CB}" destId="{56E00257-464A-40B7-B61A-5F7D5FBF2A88}" srcOrd="0" destOrd="0" presId="urn:microsoft.com/office/officeart/2008/layout/LinedList"/>
    <dgm:cxn modelId="{3D81906C-B8AE-4173-9A21-0E220FEC992A}" type="presParOf" srcId="{9054F99F-77BD-4D7A-A9C0-E1BAACED295A}" destId="{A7DFD2FD-5298-4503-9171-9E4F299EF270}" srcOrd="0" destOrd="0" presId="urn:microsoft.com/office/officeart/2008/layout/LinedList"/>
    <dgm:cxn modelId="{FC774C28-92F4-44EC-AF45-36964AD3D7A4}" type="presParOf" srcId="{9054F99F-77BD-4D7A-A9C0-E1BAACED295A}" destId="{73EBD10F-EE60-4714-8660-4B025F624F87}" srcOrd="1" destOrd="0" presId="urn:microsoft.com/office/officeart/2008/layout/LinedList"/>
    <dgm:cxn modelId="{6702898F-DA3E-48A2-97C1-EE977F73768A}" type="presParOf" srcId="{73EBD10F-EE60-4714-8660-4B025F624F87}" destId="{EBF8BD90-2826-4D67-BE1D-B4801B14E3DD}" srcOrd="0" destOrd="0" presId="urn:microsoft.com/office/officeart/2008/layout/LinedList"/>
    <dgm:cxn modelId="{03EB7F3D-BED9-4CFA-9A14-7DC03EC4B6AA}" type="presParOf" srcId="{73EBD10F-EE60-4714-8660-4B025F624F87}" destId="{0D53BEEF-86D2-4C06-AAC7-05D584981ACC}" srcOrd="1" destOrd="0" presId="urn:microsoft.com/office/officeart/2008/layout/LinedList"/>
    <dgm:cxn modelId="{A468F5E5-80D4-4472-9172-95B40D2988B9}" type="presParOf" srcId="{0D53BEEF-86D2-4C06-AAC7-05D584981ACC}" destId="{8651B955-EF9D-435C-9CF1-72AD50EB4B2B}" srcOrd="0" destOrd="0" presId="urn:microsoft.com/office/officeart/2008/layout/LinedList"/>
    <dgm:cxn modelId="{045BB867-DD3B-439D-97C9-AB9A8B5D5F8B}" type="presParOf" srcId="{0D53BEEF-86D2-4C06-AAC7-05D584981ACC}" destId="{115289B7-B5EF-44EE-8C64-FE414CF431B8}" srcOrd="1" destOrd="0" presId="urn:microsoft.com/office/officeart/2008/layout/LinedList"/>
    <dgm:cxn modelId="{B4DE6319-B929-4B3C-9519-8F7CBF76D8B1}" type="presParOf" srcId="{115289B7-B5EF-44EE-8C64-FE414CF431B8}" destId="{34191F1C-E40A-46F5-A8DF-F6C81CEFAEFB}" srcOrd="0" destOrd="0" presId="urn:microsoft.com/office/officeart/2008/layout/LinedList"/>
    <dgm:cxn modelId="{7D858581-A392-4032-BB09-AEDE9077E448}" type="presParOf" srcId="{115289B7-B5EF-44EE-8C64-FE414CF431B8}" destId="{6C304766-491F-44FA-A752-24D0F2EF701C}" srcOrd="1" destOrd="0" presId="urn:microsoft.com/office/officeart/2008/layout/LinedList"/>
    <dgm:cxn modelId="{008075C6-C80A-4623-88E5-6C93DEC7EDA0}" type="presParOf" srcId="{115289B7-B5EF-44EE-8C64-FE414CF431B8}" destId="{619A3BB5-B8DC-4CF9-9161-9A6EB501956F}" srcOrd="2" destOrd="0" presId="urn:microsoft.com/office/officeart/2008/layout/LinedList"/>
    <dgm:cxn modelId="{5A6AE63E-3756-4BBD-BE21-B41F90E92763}" type="presParOf" srcId="{0D53BEEF-86D2-4C06-AAC7-05D584981ACC}" destId="{E3D45C99-63B1-4258-AAFD-2C1395F8D18C}" srcOrd="2" destOrd="0" presId="urn:microsoft.com/office/officeart/2008/layout/LinedList"/>
    <dgm:cxn modelId="{3106A082-5FD6-4236-99DA-6B8A1C199334}" type="presParOf" srcId="{0D53BEEF-86D2-4C06-AAC7-05D584981ACC}" destId="{E8B8250E-5F29-4649-81D5-75BDE796D452}" srcOrd="3" destOrd="0" presId="urn:microsoft.com/office/officeart/2008/layout/LinedList"/>
    <dgm:cxn modelId="{7914A6B1-B3ED-45DB-87EA-83F5C077F8B7}" type="presParOf" srcId="{0D53BEEF-86D2-4C06-AAC7-05D584981ACC}" destId="{43498709-3662-4436-AC2B-41E83B7877D9}" srcOrd="4" destOrd="0" presId="urn:microsoft.com/office/officeart/2008/layout/LinedList"/>
    <dgm:cxn modelId="{88F64D99-F149-4C70-B3ED-43964702AFBF}" type="presParOf" srcId="{43498709-3662-4436-AC2B-41E83B7877D9}" destId="{E30B4857-AED6-4BC1-AF15-7EECDA3877CD}" srcOrd="0" destOrd="0" presId="urn:microsoft.com/office/officeart/2008/layout/LinedList"/>
    <dgm:cxn modelId="{5A42A323-4E5A-4E02-921B-1773D228B44F}" type="presParOf" srcId="{43498709-3662-4436-AC2B-41E83B7877D9}" destId="{A1E3B571-E084-4DC4-A554-BADBB61879FE}" srcOrd="1" destOrd="0" presId="urn:microsoft.com/office/officeart/2008/layout/LinedList"/>
    <dgm:cxn modelId="{4423EC0C-5220-4A27-8483-61D5C7AF690B}" type="presParOf" srcId="{43498709-3662-4436-AC2B-41E83B7877D9}" destId="{E02CBD21-2187-435E-B997-F73C2261BA1E}" srcOrd="2" destOrd="0" presId="urn:microsoft.com/office/officeart/2008/layout/LinedList"/>
    <dgm:cxn modelId="{05D4B656-4D8F-46AD-A3A8-A6F8A47F7296}" type="presParOf" srcId="{0D53BEEF-86D2-4C06-AAC7-05D584981ACC}" destId="{64514EB8-0621-4EC4-A34A-FEC0D1C21706}" srcOrd="5" destOrd="0" presId="urn:microsoft.com/office/officeart/2008/layout/LinedList"/>
    <dgm:cxn modelId="{D43A2A49-87BC-4F8B-A028-5DAD39649C5E}" type="presParOf" srcId="{0D53BEEF-86D2-4C06-AAC7-05D584981ACC}" destId="{741D77B8-415A-4D62-B78D-884E592FF26C}" srcOrd="6" destOrd="0" presId="urn:microsoft.com/office/officeart/2008/layout/LinedList"/>
    <dgm:cxn modelId="{DB8080D2-A1F4-4BD2-A557-BA8B46A612A3}" type="presParOf" srcId="{0D53BEEF-86D2-4C06-AAC7-05D584981ACC}" destId="{B48789C8-8AF6-4967-AE60-C4EEDC3E1704}" srcOrd="7" destOrd="0" presId="urn:microsoft.com/office/officeart/2008/layout/LinedList"/>
    <dgm:cxn modelId="{E341A679-8321-4062-8FF8-1C816D3D2B2E}" type="presParOf" srcId="{B48789C8-8AF6-4967-AE60-C4EEDC3E1704}" destId="{527E3C84-80C3-4A49-8D4A-4BA02DFA4B4C}" srcOrd="0" destOrd="0" presId="urn:microsoft.com/office/officeart/2008/layout/LinedList"/>
    <dgm:cxn modelId="{99906341-792A-4677-8169-842DC1CCF9F9}" type="presParOf" srcId="{B48789C8-8AF6-4967-AE60-C4EEDC3E1704}" destId="{DFACAE77-F884-4767-99E1-48E25EE395DA}" srcOrd="1" destOrd="0" presId="urn:microsoft.com/office/officeart/2008/layout/LinedList"/>
    <dgm:cxn modelId="{CC92293F-C7A6-45AF-82DA-5B371457BA0F}" type="presParOf" srcId="{B48789C8-8AF6-4967-AE60-C4EEDC3E1704}" destId="{CF3F60A8-15C9-41C7-958E-EB3260B1AA94}" srcOrd="2" destOrd="0" presId="urn:microsoft.com/office/officeart/2008/layout/LinedList"/>
    <dgm:cxn modelId="{EF05FD70-667B-4973-9DCD-6CED0B8F471B}" type="presParOf" srcId="{0D53BEEF-86D2-4C06-AAC7-05D584981ACC}" destId="{3A7F20B9-72A9-4369-A4F5-51C4C5BEAB7A}" srcOrd="8" destOrd="0" presId="urn:microsoft.com/office/officeart/2008/layout/LinedList"/>
    <dgm:cxn modelId="{34053AF4-0A3F-45DB-886F-D000BE241EA5}" type="presParOf" srcId="{0D53BEEF-86D2-4C06-AAC7-05D584981ACC}" destId="{CEEB9C1C-7C2F-4690-9D29-D9EA1E375000}" srcOrd="9" destOrd="0" presId="urn:microsoft.com/office/officeart/2008/layout/LinedList"/>
    <dgm:cxn modelId="{B0AC955F-AB08-4FD7-A31C-5F7DDF592B11}" type="presParOf" srcId="{0D53BEEF-86D2-4C06-AAC7-05D584981ACC}" destId="{7FC417D7-CDDC-4274-894D-09EEE2C88AC5}" srcOrd="10" destOrd="0" presId="urn:microsoft.com/office/officeart/2008/layout/LinedList"/>
    <dgm:cxn modelId="{78714FB4-E183-4500-B24B-A9B37D3AC83E}" type="presParOf" srcId="{7FC417D7-CDDC-4274-894D-09EEE2C88AC5}" destId="{CB5F70D0-A2CB-4AEB-B6C3-130BBAE904BA}" srcOrd="0" destOrd="0" presId="urn:microsoft.com/office/officeart/2008/layout/LinedList"/>
    <dgm:cxn modelId="{06EFAF89-06B4-4761-B643-7A54C8E50148}" type="presParOf" srcId="{7FC417D7-CDDC-4274-894D-09EEE2C88AC5}" destId="{60781F97-360B-4E34-AB29-BC336A86327A}" srcOrd="1" destOrd="0" presId="urn:microsoft.com/office/officeart/2008/layout/LinedList"/>
    <dgm:cxn modelId="{621ECB26-38DE-4024-9192-2332698A4261}" type="presParOf" srcId="{7FC417D7-CDDC-4274-894D-09EEE2C88AC5}" destId="{C7DBB4DB-2BD8-4C15-9ACD-6C98A6AA7673}" srcOrd="2" destOrd="0" presId="urn:microsoft.com/office/officeart/2008/layout/LinedList"/>
    <dgm:cxn modelId="{56C040B8-3715-49D1-A45E-A7F111F6D6EE}" type="presParOf" srcId="{0D53BEEF-86D2-4C06-AAC7-05D584981ACC}" destId="{FD44A1B6-BCA4-4572-A9C5-CE9759C87EBF}" srcOrd="11" destOrd="0" presId="urn:microsoft.com/office/officeart/2008/layout/LinedList"/>
    <dgm:cxn modelId="{3D3233B4-CE9F-4CEE-8301-31A612F93725}" type="presParOf" srcId="{0D53BEEF-86D2-4C06-AAC7-05D584981ACC}" destId="{E69E7888-DA75-469C-9F01-CEAC79CA3B8A}" srcOrd="12" destOrd="0" presId="urn:microsoft.com/office/officeart/2008/layout/LinedList"/>
    <dgm:cxn modelId="{05DEB99B-BCD7-4304-BD4F-DAD20A1A172E}" type="presParOf" srcId="{0D53BEEF-86D2-4C06-AAC7-05D584981ACC}" destId="{F511C11C-577F-4086-BB5B-CBCC144A1FDF}" srcOrd="13" destOrd="0" presId="urn:microsoft.com/office/officeart/2008/layout/LinedList"/>
    <dgm:cxn modelId="{2275BA46-1AA9-4817-A050-866A899CB98F}" type="presParOf" srcId="{F511C11C-577F-4086-BB5B-CBCC144A1FDF}" destId="{93DB320A-D707-43C2-9985-BA82F3071139}" srcOrd="0" destOrd="0" presId="urn:microsoft.com/office/officeart/2008/layout/LinedList"/>
    <dgm:cxn modelId="{332DF4C8-C9B5-4AED-A79F-0985EDDB0F00}" type="presParOf" srcId="{F511C11C-577F-4086-BB5B-CBCC144A1FDF}" destId="{07A32BD8-4C13-4481-BCD1-85BC2B4BA9E0}" srcOrd="1" destOrd="0" presId="urn:microsoft.com/office/officeart/2008/layout/LinedList"/>
    <dgm:cxn modelId="{F0F06CF7-D1CC-4DB3-BEDE-E54BA7E2165A}" type="presParOf" srcId="{F511C11C-577F-4086-BB5B-CBCC144A1FDF}" destId="{7E605102-36B8-47C6-B577-2DAB0DC2E86D}" srcOrd="2" destOrd="0" presId="urn:microsoft.com/office/officeart/2008/layout/LinedList"/>
    <dgm:cxn modelId="{DB6AF395-F5AA-4FE5-9269-42126A416D95}" type="presParOf" srcId="{0D53BEEF-86D2-4C06-AAC7-05D584981ACC}" destId="{116FE6D4-D32D-40BB-97A8-DFBE6AAD7262}" srcOrd="14" destOrd="0" presId="urn:microsoft.com/office/officeart/2008/layout/LinedList"/>
    <dgm:cxn modelId="{87E64E92-6B41-4180-95CF-6F3B030146E8}" type="presParOf" srcId="{0D53BEEF-86D2-4C06-AAC7-05D584981ACC}" destId="{B1DB1528-5DA1-4B87-B497-B2AC9DB14D9C}" srcOrd="15" destOrd="0" presId="urn:microsoft.com/office/officeart/2008/layout/LinedList"/>
    <dgm:cxn modelId="{69D22505-5C1F-42F0-920E-EC16347C955A}" type="presParOf" srcId="{0D53BEEF-86D2-4C06-AAC7-05D584981ACC}" destId="{C78592B9-2520-4528-A08A-4CDAC0FD0DCB}" srcOrd="16" destOrd="0" presId="urn:microsoft.com/office/officeart/2008/layout/LinedList"/>
    <dgm:cxn modelId="{AD666A4A-BED6-40E3-A7BC-A35427C56A98}" type="presParOf" srcId="{C78592B9-2520-4528-A08A-4CDAC0FD0DCB}" destId="{FF7F5BD9-6F4E-457A-BB46-64E2EFC0B299}" srcOrd="0" destOrd="0" presId="urn:microsoft.com/office/officeart/2008/layout/LinedList"/>
    <dgm:cxn modelId="{0A97171E-4B83-4056-8B73-5FFEDBAFD036}" type="presParOf" srcId="{C78592B9-2520-4528-A08A-4CDAC0FD0DCB}" destId="{56E00257-464A-40B7-B61A-5F7D5FBF2A88}" srcOrd="1" destOrd="0" presId="urn:microsoft.com/office/officeart/2008/layout/LinedList"/>
    <dgm:cxn modelId="{5E72CC69-592A-469E-9C6D-587381E425EF}" type="presParOf" srcId="{C78592B9-2520-4528-A08A-4CDAC0FD0DCB}" destId="{C071985E-2604-4491-B092-FEC40FB67A3F}" srcOrd="2" destOrd="0" presId="urn:microsoft.com/office/officeart/2008/layout/LinedList"/>
    <dgm:cxn modelId="{C23E8998-5200-4906-882A-59F1CD18095E}" type="presParOf" srcId="{0D53BEEF-86D2-4C06-AAC7-05D584981ACC}" destId="{9DE8639A-3010-411B-AE47-FA247BEA7587}" srcOrd="17" destOrd="0" presId="urn:microsoft.com/office/officeart/2008/layout/LinedList"/>
    <dgm:cxn modelId="{5AD6DAA5-62EE-4260-9245-75808C172095}" type="presParOf" srcId="{0D53BEEF-86D2-4C06-AAC7-05D584981ACC}" destId="{458A31AC-CE01-4A1D-905F-93D8C54DCD18}" srcOrd="18" destOrd="0" presId="urn:microsoft.com/office/officeart/2008/layout/LinedList"/>
    <dgm:cxn modelId="{4F65FDDD-29B4-4A5C-8919-B9B97E34321C}" type="presParOf" srcId="{0D53BEEF-86D2-4C06-AAC7-05D584981ACC}" destId="{141AA3C8-9FE0-4E2B-82F7-46F53B2AF248}" srcOrd="19" destOrd="0" presId="urn:microsoft.com/office/officeart/2008/layout/LinedList"/>
    <dgm:cxn modelId="{9D573654-BD4C-4C92-B5DB-3A6FF21625F7}" type="presParOf" srcId="{141AA3C8-9FE0-4E2B-82F7-46F53B2AF248}" destId="{16709CE0-DB27-4E3A-89D7-46FA5498A961}" srcOrd="0" destOrd="0" presId="urn:microsoft.com/office/officeart/2008/layout/LinedList"/>
    <dgm:cxn modelId="{5307B7A6-5A6D-4BFF-BAF4-5F7B11C6EB56}" type="presParOf" srcId="{141AA3C8-9FE0-4E2B-82F7-46F53B2AF248}" destId="{D0D98CFD-6471-4691-8026-65758A6F354B}" srcOrd="1" destOrd="0" presId="urn:microsoft.com/office/officeart/2008/layout/LinedList"/>
    <dgm:cxn modelId="{A0794D42-8D43-4A87-96F0-55A44FED4836}" type="presParOf" srcId="{141AA3C8-9FE0-4E2B-82F7-46F53B2AF248}" destId="{1AFE1D7E-6F31-4F7A-AA58-AF688C15841A}" srcOrd="2" destOrd="0" presId="urn:microsoft.com/office/officeart/2008/layout/LinedList"/>
    <dgm:cxn modelId="{BBEA7B3E-6D66-48A1-A85E-0807D0F69487}" type="presParOf" srcId="{0D53BEEF-86D2-4C06-AAC7-05D584981ACC}" destId="{17DE7594-50EC-42EA-97F8-723D376512FE}" srcOrd="20" destOrd="0" presId="urn:microsoft.com/office/officeart/2008/layout/LinedList"/>
    <dgm:cxn modelId="{0B086AA6-127F-4B36-8A1A-F451A7F9F49B}" type="presParOf" srcId="{0D53BEEF-86D2-4C06-AAC7-05D584981ACC}" destId="{48386EC8-288F-4F83-A74B-0A5768543E7E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017D5E-5BA5-41C5-A611-A2387A2157C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A4B1759-9644-4652-87D4-8664FCBEB486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dirty="0"/>
            <a:t>Acceso a </a:t>
          </a:r>
          <a:r>
            <a:rPr lang="es-CR" b="1" dirty="0">
              <a:solidFill>
                <a:srgbClr val="3366CC"/>
              </a:solidFill>
            </a:rPr>
            <a:t>líneas de apoyo ágiles </a:t>
          </a:r>
          <a:r>
            <a:rPr lang="es-CR" dirty="0"/>
            <a:t>para atender problemas puntuales de liquidez de la entidad, contingencias o implementar nuevos proyectos </a:t>
          </a:r>
          <a:r>
            <a:rPr lang="es-CR" b="1" dirty="0">
              <a:solidFill>
                <a:srgbClr val="3366CC"/>
              </a:solidFill>
            </a:rPr>
            <a:t>a un menor costo</a:t>
          </a:r>
          <a:endParaRPr lang="en-US" b="1" dirty="0">
            <a:solidFill>
              <a:srgbClr val="3366CC"/>
            </a:solidFill>
          </a:endParaRPr>
        </a:p>
      </dgm:t>
    </dgm:pt>
    <dgm:pt modelId="{ECB20ABB-E15F-4C8F-B148-7B94D33122B9}" type="parTrans" cxnId="{ACA4D452-71ED-47EF-9A9E-6D8AF35ED46F}">
      <dgm:prSet/>
      <dgm:spPr/>
      <dgm:t>
        <a:bodyPr/>
        <a:lstStyle/>
        <a:p>
          <a:endParaRPr lang="en-US"/>
        </a:p>
      </dgm:t>
    </dgm:pt>
    <dgm:pt modelId="{3F9837EE-A422-4A95-A6CA-D476B9B3B29F}" type="sibTrans" cxnId="{ACA4D452-71ED-47EF-9A9E-6D8AF35ED46F}">
      <dgm:prSet/>
      <dgm:spPr/>
      <dgm:t>
        <a:bodyPr/>
        <a:lstStyle/>
        <a:p>
          <a:endParaRPr lang="en-US"/>
        </a:p>
      </dgm:t>
    </dgm:pt>
    <dgm:pt modelId="{A31ED7C4-CF50-4373-8F10-2ABAE0DED1F3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b="1" dirty="0">
              <a:solidFill>
                <a:srgbClr val="3366CC"/>
              </a:solidFill>
            </a:rPr>
            <a:t>Mecanismo periódico de análisis de riesgos </a:t>
          </a:r>
          <a:r>
            <a:rPr lang="es-CR" dirty="0"/>
            <a:t>externo y experto que facilite la gestión interna de la entidad y la toma de decisiones</a:t>
          </a:r>
          <a:endParaRPr lang="en-US" dirty="0"/>
        </a:p>
      </dgm:t>
    </dgm:pt>
    <dgm:pt modelId="{E3550548-87A8-425A-85C8-BF456289D8B3}" type="parTrans" cxnId="{E3EF4921-412E-4107-9A53-D6AC2AA70DC9}">
      <dgm:prSet/>
      <dgm:spPr/>
      <dgm:t>
        <a:bodyPr/>
        <a:lstStyle/>
        <a:p>
          <a:endParaRPr lang="en-US"/>
        </a:p>
      </dgm:t>
    </dgm:pt>
    <dgm:pt modelId="{0CC5A9E9-F616-448F-9461-F735861C8131}" type="sibTrans" cxnId="{E3EF4921-412E-4107-9A53-D6AC2AA70DC9}">
      <dgm:prSet/>
      <dgm:spPr/>
      <dgm:t>
        <a:bodyPr/>
        <a:lstStyle/>
        <a:p>
          <a:endParaRPr lang="en-US"/>
        </a:p>
      </dgm:t>
    </dgm:pt>
    <dgm:pt modelId="{6FC8A227-1D0A-4C9C-953A-D52F40DFDF83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b="1" dirty="0">
              <a:solidFill>
                <a:srgbClr val="3366CC"/>
              </a:solidFill>
            </a:rPr>
            <a:t>Mitigador</a:t>
          </a:r>
          <a:r>
            <a:rPr lang="es-CR" dirty="0"/>
            <a:t> para </a:t>
          </a:r>
          <a:r>
            <a:rPr lang="es-CR" b="1" dirty="0">
              <a:solidFill>
                <a:srgbClr val="3366CC"/>
              </a:solidFill>
            </a:rPr>
            <a:t>contagio cooperativo </a:t>
          </a:r>
          <a:r>
            <a:rPr lang="es-CR" dirty="0"/>
            <a:t>y el </a:t>
          </a:r>
          <a:r>
            <a:rPr lang="es-CR" b="1" dirty="0">
              <a:solidFill>
                <a:srgbClr val="3366CC"/>
              </a:solidFill>
            </a:rPr>
            <a:t>riesgo reputacional </a:t>
          </a:r>
          <a:r>
            <a:rPr lang="es-CR" b="0" dirty="0">
              <a:solidFill>
                <a:schemeClr val="tx1"/>
              </a:solidFill>
            </a:rPr>
            <a:t>del sector</a:t>
          </a:r>
          <a:endParaRPr lang="en-US" b="1" dirty="0">
            <a:solidFill>
              <a:srgbClr val="3366CC"/>
            </a:solidFill>
          </a:endParaRPr>
        </a:p>
      </dgm:t>
    </dgm:pt>
    <dgm:pt modelId="{966B8074-14CF-41DD-8010-5687A8C4F108}" type="parTrans" cxnId="{62A286F9-EA3C-4D84-AF49-D6E5D651AF8A}">
      <dgm:prSet/>
      <dgm:spPr/>
      <dgm:t>
        <a:bodyPr/>
        <a:lstStyle/>
        <a:p>
          <a:endParaRPr lang="en-US"/>
        </a:p>
      </dgm:t>
    </dgm:pt>
    <dgm:pt modelId="{40ECC89A-2E6B-4714-BD3A-61C2DC9DA003}" type="sibTrans" cxnId="{62A286F9-EA3C-4D84-AF49-D6E5D651AF8A}">
      <dgm:prSet/>
      <dgm:spPr/>
      <dgm:t>
        <a:bodyPr/>
        <a:lstStyle/>
        <a:p>
          <a:endParaRPr lang="en-US"/>
        </a:p>
      </dgm:t>
    </dgm:pt>
    <dgm:pt modelId="{00269A7B-B21C-4C92-93E6-C40F58A293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Elemento indispensable para enfrentar </a:t>
          </a:r>
          <a:r>
            <a:rPr lang="en-US" b="1" dirty="0">
              <a:solidFill>
                <a:srgbClr val="3366CC"/>
              </a:solidFill>
            </a:rPr>
            <a:t>crisis locales y/o mundiales</a:t>
          </a:r>
          <a:r>
            <a:rPr lang="en-US" b="0" dirty="0">
              <a:solidFill>
                <a:srgbClr val="3366CC"/>
              </a:solidFill>
            </a:rPr>
            <a:t> </a:t>
          </a:r>
          <a:r>
            <a:rPr lang="en-US" b="0" dirty="0"/>
            <a:t>como la que estamos viviendo</a:t>
          </a:r>
        </a:p>
      </dgm:t>
    </dgm:pt>
    <dgm:pt modelId="{86A8BB0F-D61C-4890-AC11-8381A4573C03}" type="parTrans" cxnId="{22F494AE-F555-46D4-AC18-EDBFBB1FBF47}">
      <dgm:prSet/>
      <dgm:spPr/>
      <dgm:t>
        <a:bodyPr/>
        <a:lstStyle/>
        <a:p>
          <a:endParaRPr lang="es-CR"/>
        </a:p>
      </dgm:t>
    </dgm:pt>
    <dgm:pt modelId="{10504651-CA46-4E39-833D-5C2E0857F9CD}" type="sibTrans" cxnId="{22F494AE-F555-46D4-AC18-EDBFBB1FBF47}">
      <dgm:prSet/>
      <dgm:spPr/>
      <dgm:t>
        <a:bodyPr/>
        <a:lstStyle/>
        <a:p>
          <a:endParaRPr lang="es-CR"/>
        </a:p>
      </dgm:t>
    </dgm:pt>
    <dgm:pt modelId="{28C6EC9A-DA96-4C05-A582-E22BCF84F47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>
              <a:solidFill>
                <a:schemeClr val="accent1"/>
              </a:solidFill>
            </a:rPr>
            <a:t>Apoyo</a:t>
          </a:r>
          <a:r>
            <a:rPr lang="en-US" b="1" dirty="0">
              <a:solidFill>
                <a:schemeClr val="accent1"/>
              </a:solidFill>
            </a:rPr>
            <a:t> Técnico </a:t>
          </a:r>
          <a:r>
            <a:rPr lang="en-US" b="0" dirty="0" err="1"/>
            <a:t>en</a:t>
          </a:r>
          <a:r>
            <a:rPr lang="en-US" b="0" dirty="0"/>
            <a:t> </a:t>
          </a:r>
          <a:r>
            <a:rPr lang="en-US" b="0" dirty="0" err="1"/>
            <a:t>procesos</a:t>
          </a:r>
          <a:r>
            <a:rPr lang="en-US" b="0" dirty="0"/>
            <a:t> de </a:t>
          </a:r>
          <a:r>
            <a:rPr lang="en-US" b="0" dirty="0" err="1"/>
            <a:t>adquisición</a:t>
          </a:r>
          <a:r>
            <a:rPr lang="en-US" b="0" dirty="0"/>
            <a:t> y/o </a:t>
          </a:r>
          <a:r>
            <a:rPr lang="en-US" b="0" dirty="0" err="1"/>
            <a:t>fusión</a:t>
          </a:r>
          <a:r>
            <a:rPr lang="en-US" b="0" dirty="0"/>
            <a:t>, </a:t>
          </a:r>
          <a:r>
            <a:rPr lang="en-US" b="0" dirty="0" err="1"/>
            <a:t>mejoramiento</a:t>
          </a:r>
          <a:r>
            <a:rPr lang="en-US" b="0" dirty="0"/>
            <a:t> </a:t>
          </a:r>
          <a:r>
            <a:rPr lang="en-US" b="0" dirty="0" err="1"/>
            <a:t>operativo</a:t>
          </a:r>
          <a:endParaRPr lang="en-US" b="0" dirty="0"/>
        </a:p>
      </dgm:t>
    </dgm:pt>
    <dgm:pt modelId="{096119A0-BF48-4E85-8CED-1939A7B0E296}" type="parTrans" cxnId="{6A69E782-65D8-492B-8485-4CF2C3A22299}">
      <dgm:prSet/>
      <dgm:spPr/>
      <dgm:t>
        <a:bodyPr/>
        <a:lstStyle/>
        <a:p>
          <a:endParaRPr lang="es-CR"/>
        </a:p>
      </dgm:t>
    </dgm:pt>
    <dgm:pt modelId="{D5967E92-FEF0-4CED-973F-2A51027185B1}" type="sibTrans" cxnId="{6A69E782-65D8-492B-8485-4CF2C3A22299}">
      <dgm:prSet/>
      <dgm:spPr/>
      <dgm:t>
        <a:bodyPr/>
        <a:lstStyle/>
        <a:p>
          <a:endParaRPr lang="es-CR"/>
        </a:p>
      </dgm:t>
    </dgm:pt>
    <dgm:pt modelId="{A340A5D2-59B2-4178-B13D-C44B31BBCAF2}" type="pres">
      <dgm:prSet presAssocID="{60017D5E-5BA5-41C5-A611-A2387A2157C7}" presName="root" presStyleCnt="0">
        <dgm:presLayoutVars>
          <dgm:dir/>
          <dgm:resizeHandles val="exact"/>
        </dgm:presLayoutVars>
      </dgm:prSet>
      <dgm:spPr/>
    </dgm:pt>
    <dgm:pt modelId="{7E435FF1-49C6-4DC2-AE78-C971C5832511}" type="pres">
      <dgm:prSet presAssocID="{7A4B1759-9644-4652-87D4-8664FCBEB486}" presName="compNode" presStyleCnt="0"/>
      <dgm:spPr/>
    </dgm:pt>
    <dgm:pt modelId="{55DB4CAE-B315-4D6F-A227-8631EBADA756}" type="pres">
      <dgm:prSet presAssocID="{7A4B1759-9644-4652-87D4-8664FCBEB486}" presName="bgRect" presStyleLbl="bgShp" presStyleIdx="0" presStyleCnt="5"/>
      <dgm:spPr>
        <a:ln>
          <a:solidFill>
            <a:srgbClr val="FFC000"/>
          </a:solidFill>
        </a:ln>
      </dgm:spPr>
    </dgm:pt>
    <dgm:pt modelId="{06768522-337D-44A7-AEE4-01505F25EF88}" type="pres">
      <dgm:prSet presAssocID="{7A4B1759-9644-4652-87D4-8664FCBEB486}" presName="iconRect" presStyleLbl="node1" presStyleIdx="0" presStyleCnt="5" custScaleX="120887" custScaleY="11634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ACF1FCCF-4627-44CD-826A-D04E4812DC53}" type="pres">
      <dgm:prSet presAssocID="{7A4B1759-9644-4652-87D4-8664FCBEB486}" presName="spaceRect" presStyleCnt="0"/>
      <dgm:spPr/>
    </dgm:pt>
    <dgm:pt modelId="{6E19B23F-6419-4C84-84F1-26AF57CEADD0}" type="pres">
      <dgm:prSet presAssocID="{7A4B1759-9644-4652-87D4-8664FCBEB486}" presName="parTx" presStyleLbl="revTx" presStyleIdx="0" presStyleCnt="5">
        <dgm:presLayoutVars>
          <dgm:chMax val="0"/>
          <dgm:chPref val="0"/>
        </dgm:presLayoutVars>
      </dgm:prSet>
      <dgm:spPr/>
    </dgm:pt>
    <dgm:pt modelId="{5F8FBFE6-5AE3-41F2-910D-3C344387D7E4}" type="pres">
      <dgm:prSet presAssocID="{3F9837EE-A422-4A95-A6CA-D476B9B3B29F}" presName="sibTrans" presStyleCnt="0"/>
      <dgm:spPr/>
    </dgm:pt>
    <dgm:pt modelId="{48667671-7223-4CAC-8846-FDA71194A490}" type="pres">
      <dgm:prSet presAssocID="{A31ED7C4-CF50-4373-8F10-2ABAE0DED1F3}" presName="compNode" presStyleCnt="0"/>
      <dgm:spPr/>
    </dgm:pt>
    <dgm:pt modelId="{4315D444-BCC3-425F-AC8F-A3D20449A81A}" type="pres">
      <dgm:prSet presAssocID="{A31ED7C4-CF50-4373-8F10-2ABAE0DED1F3}" presName="bgRect" presStyleLbl="bgShp" presStyleIdx="1" presStyleCnt="5"/>
      <dgm:spPr>
        <a:ln>
          <a:solidFill>
            <a:srgbClr val="FFC000"/>
          </a:solidFill>
        </a:ln>
      </dgm:spPr>
    </dgm:pt>
    <dgm:pt modelId="{0082EC33-8E4F-40DB-8D6D-E948698D98B8}" type="pres">
      <dgm:prSet presAssocID="{A31ED7C4-CF50-4373-8F10-2ABAE0DED1F3}" presName="iconRect" presStyleLbl="node1" presStyleIdx="1" presStyleCnt="5" custScaleX="124334" custScaleY="10727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Gráfico de barras con tendencia alcista"/>
        </a:ext>
      </dgm:extLst>
    </dgm:pt>
    <dgm:pt modelId="{2CDE2AD9-54EA-4CE8-9F38-23065712CB77}" type="pres">
      <dgm:prSet presAssocID="{A31ED7C4-CF50-4373-8F10-2ABAE0DED1F3}" presName="spaceRect" presStyleCnt="0"/>
      <dgm:spPr/>
    </dgm:pt>
    <dgm:pt modelId="{6CCD6702-115C-407A-AF1D-1347CF509509}" type="pres">
      <dgm:prSet presAssocID="{A31ED7C4-CF50-4373-8F10-2ABAE0DED1F3}" presName="parTx" presStyleLbl="revTx" presStyleIdx="1" presStyleCnt="5">
        <dgm:presLayoutVars>
          <dgm:chMax val="0"/>
          <dgm:chPref val="0"/>
        </dgm:presLayoutVars>
      </dgm:prSet>
      <dgm:spPr/>
    </dgm:pt>
    <dgm:pt modelId="{6BD1648A-2AD9-44E8-8686-E1F888760F87}" type="pres">
      <dgm:prSet presAssocID="{0CC5A9E9-F616-448F-9461-F735861C8131}" presName="sibTrans" presStyleCnt="0"/>
      <dgm:spPr/>
    </dgm:pt>
    <dgm:pt modelId="{F8F17A6F-3836-4A47-8D6C-6705CFAA93CC}" type="pres">
      <dgm:prSet presAssocID="{6FC8A227-1D0A-4C9C-953A-D52F40DFDF83}" presName="compNode" presStyleCnt="0"/>
      <dgm:spPr/>
    </dgm:pt>
    <dgm:pt modelId="{DEA94498-84BF-41D4-A437-95B59D18E860}" type="pres">
      <dgm:prSet presAssocID="{6FC8A227-1D0A-4C9C-953A-D52F40DFDF83}" presName="bgRect" presStyleLbl="bgShp" presStyleIdx="2" presStyleCnt="5"/>
      <dgm:spPr>
        <a:ln>
          <a:solidFill>
            <a:srgbClr val="FFC000"/>
          </a:solidFill>
        </a:ln>
      </dgm:spPr>
    </dgm:pt>
    <dgm:pt modelId="{59F9BB92-C22B-422F-A52B-C0226E849F8A}" type="pres">
      <dgm:prSet presAssocID="{6FC8A227-1D0A-4C9C-953A-D52F40DFDF83}" presName="iconRect" presStyleLbl="node1" presStyleIdx="2" presStyleCnt="5" custScaleX="120384" custScaleY="124082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Sin señal"/>
        </a:ext>
      </dgm:extLst>
    </dgm:pt>
    <dgm:pt modelId="{5D6F77E9-13ED-4206-962E-5A8521A79DFF}" type="pres">
      <dgm:prSet presAssocID="{6FC8A227-1D0A-4C9C-953A-D52F40DFDF83}" presName="spaceRect" presStyleCnt="0"/>
      <dgm:spPr/>
    </dgm:pt>
    <dgm:pt modelId="{BC4B4360-FBE6-47C8-A8E4-AC4FFADA4CF8}" type="pres">
      <dgm:prSet presAssocID="{6FC8A227-1D0A-4C9C-953A-D52F40DFDF83}" presName="parTx" presStyleLbl="revTx" presStyleIdx="2" presStyleCnt="5">
        <dgm:presLayoutVars>
          <dgm:chMax val="0"/>
          <dgm:chPref val="0"/>
        </dgm:presLayoutVars>
      </dgm:prSet>
      <dgm:spPr/>
    </dgm:pt>
    <dgm:pt modelId="{EFB197EE-A7EE-4231-8599-F47DFFACFDED}" type="pres">
      <dgm:prSet presAssocID="{40ECC89A-2E6B-4714-BD3A-61C2DC9DA003}" presName="sibTrans" presStyleCnt="0"/>
      <dgm:spPr/>
    </dgm:pt>
    <dgm:pt modelId="{74E672E1-EE7C-4BCC-BA8A-E3DAFD272CFB}" type="pres">
      <dgm:prSet presAssocID="{00269A7B-B21C-4C92-93E6-C40F58A2931B}" presName="compNode" presStyleCnt="0"/>
      <dgm:spPr/>
    </dgm:pt>
    <dgm:pt modelId="{414DF291-7195-4723-97F5-8035BC01F928}" type="pres">
      <dgm:prSet presAssocID="{00269A7B-B21C-4C92-93E6-C40F58A2931B}" presName="bgRect" presStyleLbl="bgShp" presStyleIdx="3" presStyleCnt="5"/>
      <dgm:spPr>
        <a:ln>
          <a:solidFill>
            <a:srgbClr val="FFC000"/>
          </a:solidFill>
        </a:ln>
      </dgm:spPr>
    </dgm:pt>
    <dgm:pt modelId="{EBB81C70-C811-4B8E-A33B-536AB35B4DEB}" type="pres">
      <dgm:prSet presAssocID="{00269A7B-B21C-4C92-93E6-C40F58A2931B}" presName="iconRect" presStyleLbl="node1" presStyleIdx="3" presStyleCnt="5" custScaleX="127781" custScaleY="109871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América en el globo terráqueo"/>
        </a:ext>
      </dgm:extLst>
    </dgm:pt>
    <dgm:pt modelId="{2F3C0CB1-B0CA-41CC-AB66-03938C2F2CC4}" type="pres">
      <dgm:prSet presAssocID="{00269A7B-B21C-4C92-93E6-C40F58A2931B}" presName="spaceRect" presStyleCnt="0"/>
      <dgm:spPr/>
    </dgm:pt>
    <dgm:pt modelId="{B65C589F-7ED5-4769-85B8-BC193348D45B}" type="pres">
      <dgm:prSet presAssocID="{00269A7B-B21C-4C92-93E6-C40F58A2931B}" presName="parTx" presStyleLbl="revTx" presStyleIdx="3" presStyleCnt="5">
        <dgm:presLayoutVars>
          <dgm:chMax val="0"/>
          <dgm:chPref val="0"/>
        </dgm:presLayoutVars>
      </dgm:prSet>
      <dgm:spPr/>
    </dgm:pt>
    <dgm:pt modelId="{3C79CBD6-1E1D-40C0-954D-61694DA6DD40}" type="pres">
      <dgm:prSet presAssocID="{10504651-CA46-4E39-833D-5C2E0857F9CD}" presName="sibTrans" presStyleCnt="0"/>
      <dgm:spPr/>
    </dgm:pt>
    <dgm:pt modelId="{5B603238-E518-4001-9551-CAA4DA80430B}" type="pres">
      <dgm:prSet presAssocID="{28C6EC9A-DA96-4C05-A582-E22BCF84F479}" presName="compNode" presStyleCnt="0"/>
      <dgm:spPr/>
    </dgm:pt>
    <dgm:pt modelId="{9FE7ECC2-BE94-4A0B-ADD0-14BB43DE8BFC}" type="pres">
      <dgm:prSet presAssocID="{28C6EC9A-DA96-4C05-A582-E22BCF84F479}" presName="bgRect" presStyleLbl="bgShp" presStyleIdx="4" presStyleCnt="5"/>
      <dgm:spPr>
        <a:ln>
          <a:solidFill>
            <a:srgbClr val="FFC000"/>
          </a:solidFill>
        </a:ln>
      </dgm:spPr>
    </dgm:pt>
    <dgm:pt modelId="{CCCA7634-D6FE-4A67-9239-65A643490375}" type="pres">
      <dgm:prSet presAssocID="{28C6EC9A-DA96-4C05-A582-E22BCF84F479}" presName="iconRect" presStyleLbl="node1" presStyleIdx="4" presStyleCnt="5" custScaleX="124334" custScaleY="118038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solidFill>
            <a:srgbClr val="FFC000"/>
          </a:solidFill>
        </a:ln>
      </dgm:spPr>
      <dgm:extLst>
        <a:ext uri="{E40237B7-FDA0-4F09-8148-C483321AD2D9}">
          <dgm14:cNvPr xmlns:dgm14="http://schemas.microsoft.com/office/drawing/2010/diagram" id="0" name="" descr="Investigación"/>
        </a:ext>
      </dgm:extLst>
    </dgm:pt>
    <dgm:pt modelId="{829CF11B-ECB8-4844-8CC9-21DDF678BBCC}" type="pres">
      <dgm:prSet presAssocID="{28C6EC9A-DA96-4C05-A582-E22BCF84F479}" presName="spaceRect" presStyleCnt="0"/>
      <dgm:spPr/>
    </dgm:pt>
    <dgm:pt modelId="{0F5AFC3B-4573-4720-9124-509C9045560B}" type="pres">
      <dgm:prSet presAssocID="{28C6EC9A-DA96-4C05-A582-E22BCF84F47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5C500913-7BF9-49B1-B68F-D247BA742AB6}" type="presOf" srcId="{00269A7B-B21C-4C92-93E6-C40F58A2931B}" destId="{B65C589F-7ED5-4769-85B8-BC193348D45B}" srcOrd="0" destOrd="0" presId="urn:microsoft.com/office/officeart/2018/2/layout/IconVerticalSolidList"/>
    <dgm:cxn modelId="{E3EF4921-412E-4107-9A53-D6AC2AA70DC9}" srcId="{60017D5E-5BA5-41C5-A611-A2387A2157C7}" destId="{A31ED7C4-CF50-4373-8F10-2ABAE0DED1F3}" srcOrd="1" destOrd="0" parTransId="{E3550548-87A8-425A-85C8-BF456289D8B3}" sibTransId="{0CC5A9E9-F616-448F-9461-F735861C8131}"/>
    <dgm:cxn modelId="{1E5A1C39-4DA3-4142-93A7-DBFC544E8FE7}" type="presOf" srcId="{60017D5E-5BA5-41C5-A611-A2387A2157C7}" destId="{A340A5D2-59B2-4178-B13D-C44B31BBCAF2}" srcOrd="0" destOrd="0" presId="urn:microsoft.com/office/officeart/2018/2/layout/IconVerticalSolidList"/>
    <dgm:cxn modelId="{AF2CB847-A3F6-44C4-8678-3589CE4BEFD1}" type="presOf" srcId="{A31ED7C4-CF50-4373-8F10-2ABAE0DED1F3}" destId="{6CCD6702-115C-407A-AF1D-1347CF509509}" srcOrd="0" destOrd="0" presId="urn:microsoft.com/office/officeart/2018/2/layout/IconVerticalSolidList"/>
    <dgm:cxn modelId="{A6627C4D-759A-42DB-AD2C-C74BE923B3AB}" type="presOf" srcId="{28C6EC9A-DA96-4C05-A582-E22BCF84F479}" destId="{0F5AFC3B-4573-4720-9124-509C9045560B}" srcOrd="0" destOrd="0" presId="urn:microsoft.com/office/officeart/2018/2/layout/IconVerticalSolidList"/>
    <dgm:cxn modelId="{ACA4D452-71ED-47EF-9A9E-6D8AF35ED46F}" srcId="{60017D5E-5BA5-41C5-A611-A2387A2157C7}" destId="{7A4B1759-9644-4652-87D4-8664FCBEB486}" srcOrd="0" destOrd="0" parTransId="{ECB20ABB-E15F-4C8F-B148-7B94D33122B9}" sibTransId="{3F9837EE-A422-4A95-A6CA-D476B9B3B29F}"/>
    <dgm:cxn modelId="{22585C76-F77E-42AD-8EC1-9992CBDA3152}" type="presOf" srcId="{7A4B1759-9644-4652-87D4-8664FCBEB486}" destId="{6E19B23F-6419-4C84-84F1-26AF57CEADD0}" srcOrd="0" destOrd="0" presId="urn:microsoft.com/office/officeart/2018/2/layout/IconVerticalSolidList"/>
    <dgm:cxn modelId="{6A69E782-65D8-492B-8485-4CF2C3A22299}" srcId="{60017D5E-5BA5-41C5-A611-A2387A2157C7}" destId="{28C6EC9A-DA96-4C05-A582-E22BCF84F479}" srcOrd="4" destOrd="0" parTransId="{096119A0-BF48-4E85-8CED-1939A7B0E296}" sibTransId="{D5967E92-FEF0-4CED-973F-2A51027185B1}"/>
    <dgm:cxn modelId="{22F494AE-F555-46D4-AC18-EDBFBB1FBF47}" srcId="{60017D5E-5BA5-41C5-A611-A2387A2157C7}" destId="{00269A7B-B21C-4C92-93E6-C40F58A2931B}" srcOrd="3" destOrd="0" parTransId="{86A8BB0F-D61C-4890-AC11-8381A4573C03}" sibTransId="{10504651-CA46-4E39-833D-5C2E0857F9CD}"/>
    <dgm:cxn modelId="{6181C9E7-DE30-4933-A32B-DBF744BAB7E3}" type="presOf" srcId="{6FC8A227-1D0A-4C9C-953A-D52F40DFDF83}" destId="{BC4B4360-FBE6-47C8-A8E4-AC4FFADA4CF8}" srcOrd="0" destOrd="0" presId="urn:microsoft.com/office/officeart/2018/2/layout/IconVerticalSolidList"/>
    <dgm:cxn modelId="{62A286F9-EA3C-4D84-AF49-D6E5D651AF8A}" srcId="{60017D5E-5BA5-41C5-A611-A2387A2157C7}" destId="{6FC8A227-1D0A-4C9C-953A-D52F40DFDF83}" srcOrd="2" destOrd="0" parTransId="{966B8074-14CF-41DD-8010-5687A8C4F108}" sibTransId="{40ECC89A-2E6B-4714-BD3A-61C2DC9DA003}"/>
    <dgm:cxn modelId="{C57829B3-7240-474D-9333-86909EA17DAC}" type="presParOf" srcId="{A340A5D2-59B2-4178-B13D-C44B31BBCAF2}" destId="{7E435FF1-49C6-4DC2-AE78-C971C5832511}" srcOrd="0" destOrd="0" presId="urn:microsoft.com/office/officeart/2018/2/layout/IconVerticalSolidList"/>
    <dgm:cxn modelId="{C4EF5134-FBBF-47BE-BCDC-5063E205E27F}" type="presParOf" srcId="{7E435FF1-49C6-4DC2-AE78-C971C5832511}" destId="{55DB4CAE-B315-4D6F-A227-8631EBADA756}" srcOrd="0" destOrd="0" presId="urn:microsoft.com/office/officeart/2018/2/layout/IconVerticalSolidList"/>
    <dgm:cxn modelId="{5ECF0AB4-3CA1-44EC-BFE8-F5CC5AFF1BE5}" type="presParOf" srcId="{7E435FF1-49C6-4DC2-AE78-C971C5832511}" destId="{06768522-337D-44A7-AEE4-01505F25EF88}" srcOrd="1" destOrd="0" presId="urn:microsoft.com/office/officeart/2018/2/layout/IconVerticalSolidList"/>
    <dgm:cxn modelId="{0A731BC1-86E0-4537-9808-92E5D6C530E7}" type="presParOf" srcId="{7E435FF1-49C6-4DC2-AE78-C971C5832511}" destId="{ACF1FCCF-4627-44CD-826A-D04E4812DC53}" srcOrd="2" destOrd="0" presId="urn:microsoft.com/office/officeart/2018/2/layout/IconVerticalSolidList"/>
    <dgm:cxn modelId="{A65DA4E7-B9AE-41E2-9F13-0F84B7F2271B}" type="presParOf" srcId="{7E435FF1-49C6-4DC2-AE78-C971C5832511}" destId="{6E19B23F-6419-4C84-84F1-26AF57CEADD0}" srcOrd="3" destOrd="0" presId="urn:microsoft.com/office/officeart/2018/2/layout/IconVerticalSolidList"/>
    <dgm:cxn modelId="{0B5E253A-4BD9-4AAC-A726-0D664F0C74AF}" type="presParOf" srcId="{A340A5D2-59B2-4178-B13D-C44B31BBCAF2}" destId="{5F8FBFE6-5AE3-41F2-910D-3C344387D7E4}" srcOrd="1" destOrd="0" presId="urn:microsoft.com/office/officeart/2018/2/layout/IconVerticalSolidList"/>
    <dgm:cxn modelId="{5EBE4E99-7D3E-44C8-9AE4-99B55962282E}" type="presParOf" srcId="{A340A5D2-59B2-4178-B13D-C44B31BBCAF2}" destId="{48667671-7223-4CAC-8846-FDA71194A490}" srcOrd="2" destOrd="0" presId="urn:microsoft.com/office/officeart/2018/2/layout/IconVerticalSolidList"/>
    <dgm:cxn modelId="{2E2FA28A-29F5-48D2-9BE3-E648FDC2D171}" type="presParOf" srcId="{48667671-7223-4CAC-8846-FDA71194A490}" destId="{4315D444-BCC3-425F-AC8F-A3D20449A81A}" srcOrd="0" destOrd="0" presId="urn:microsoft.com/office/officeart/2018/2/layout/IconVerticalSolidList"/>
    <dgm:cxn modelId="{DB6130D8-E53B-47BB-BD1D-04299A516217}" type="presParOf" srcId="{48667671-7223-4CAC-8846-FDA71194A490}" destId="{0082EC33-8E4F-40DB-8D6D-E948698D98B8}" srcOrd="1" destOrd="0" presId="urn:microsoft.com/office/officeart/2018/2/layout/IconVerticalSolidList"/>
    <dgm:cxn modelId="{8B646B6A-D036-4DD1-8614-0B0DF4636230}" type="presParOf" srcId="{48667671-7223-4CAC-8846-FDA71194A490}" destId="{2CDE2AD9-54EA-4CE8-9F38-23065712CB77}" srcOrd="2" destOrd="0" presId="urn:microsoft.com/office/officeart/2018/2/layout/IconVerticalSolidList"/>
    <dgm:cxn modelId="{B8409EBD-7AA9-4A5C-BB91-948BE2687DD1}" type="presParOf" srcId="{48667671-7223-4CAC-8846-FDA71194A490}" destId="{6CCD6702-115C-407A-AF1D-1347CF509509}" srcOrd="3" destOrd="0" presId="urn:microsoft.com/office/officeart/2018/2/layout/IconVerticalSolidList"/>
    <dgm:cxn modelId="{6F613FEB-8F55-4D24-9AA5-28AEA59A84B8}" type="presParOf" srcId="{A340A5D2-59B2-4178-B13D-C44B31BBCAF2}" destId="{6BD1648A-2AD9-44E8-8686-E1F888760F87}" srcOrd="3" destOrd="0" presId="urn:microsoft.com/office/officeart/2018/2/layout/IconVerticalSolidList"/>
    <dgm:cxn modelId="{8F900EDC-6A16-41B4-83F5-A6BA834A5B62}" type="presParOf" srcId="{A340A5D2-59B2-4178-B13D-C44B31BBCAF2}" destId="{F8F17A6F-3836-4A47-8D6C-6705CFAA93CC}" srcOrd="4" destOrd="0" presId="urn:microsoft.com/office/officeart/2018/2/layout/IconVerticalSolidList"/>
    <dgm:cxn modelId="{98F36A0C-49E4-4C2D-954D-0F6E6C2BC193}" type="presParOf" srcId="{F8F17A6F-3836-4A47-8D6C-6705CFAA93CC}" destId="{DEA94498-84BF-41D4-A437-95B59D18E860}" srcOrd="0" destOrd="0" presId="urn:microsoft.com/office/officeart/2018/2/layout/IconVerticalSolidList"/>
    <dgm:cxn modelId="{BCD5CC73-4467-4F2E-B9EB-DF8FD746086D}" type="presParOf" srcId="{F8F17A6F-3836-4A47-8D6C-6705CFAA93CC}" destId="{59F9BB92-C22B-422F-A52B-C0226E849F8A}" srcOrd="1" destOrd="0" presId="urn:microsoft.com/office/officeart/2018/2/layout/IconVerticalSolidList"/>
    <dgm:cxn modelId="{27044C6B-63F7-4299-A279-E95908DBF56B}" type="presParOf" srcId="{F8F17A6F-3836-4A47-8D6C-6705CFAA93CC}" destId="{5D6F77E9-13ED-4206-962E-5A8521A79DFF}" srcOrd="2" destOrd="0" presId="urn:microsoft.com/office/officeart/2018/2/layout/IconVerticalSolidList"/>
    <dgm:cxn modelId="{2754AB98-1E3F-4544-86E9-1DF475850D92}" type="presParOf" srcId="{F8F17A6F-3836-4A47-8D6C-6705CFAA93CC}" destId="{BC4B4360-FBE6-47C8-A8E4-AC4FFADA4CF8}" srcOrd="3" destOrd="0" presId="urn:microsoft.com/office/officeart/2018/2/layout/IconVerticalSolidList"/>
    <dgm:cxn modelId="{B5640958-0E8E-423A-B7C3-976F06C6022D}" type="presParOf" srcId="{A340A5D2-59B2-4178-B13D-C44B31BBCAF2}" destId="{EFB197EE-A7EE-4231-8599-F47DFFACFDED}" srcOrd="5" destOrd="0" presId="urn:microsoft.com/office/officeart/2018/2/layout/IconVerticalSolidList"/>
    <dgm:cxn modelId="{766E7795-2AF3-4D9C-9F16-4B3193331420}" type="presParOf" srcId="{A340A5D2-59B2-4178-B13D-C44B31BBCAF2}" destId="{74E672E1-EE7C-4BCC-BA8A-E3DAFD272CFB}" srcOrd="6" destOrd="0" presId="urn:microsoft.com/office/officeart/2018/2/layout/IconVerticalSolidList"/>
    <dgm:cxn modelId="{F1E5BA9A-8227-49FC-BAF7-4FCF35A7BDFF}" type="presParOf" srcId="{74E672E1-EE7C-4BCC-BA8A-E3DAFD272CFB}" destId="{414DF291-7195-4723-97F5-8035BC01F928}" srcOrd="0" destOrd="0" presId="urn:microsoft.com/office/officeart/2018/2/layout/IconVerticalSolidList"/>
    <dgm:cxn modelId="{171DE561-9FAA-453E-92DF-A18B2FAE8EBE}" type="presParOf" srcId="{74E672E1-EE7C-4BCC-BA8A-E3DAFD272CFB}" destId="{EBB81C70-C811-4B8E-A33B-536AB35B4DEB}" srcOrd="1" destOrd="0" presId="urn:microsoft.com/office/officeart/2018/2/layout/IconVerticalSolidList"/>
    <dgm:cxn modelId="{187DB50F-3C4C-4CAB-A56E-142F18A55905}" type="presParOf" srcId="{74E672E1-EE7C-4BCC-BA8A-E3DAFD272CFB}" destId="{2F3C0CB1-B0CA-41CC-AB66-03938C2F2CC4}" srcOrd="2" destOrd="0" presId="urn:microsoft.com/office/officeart/2018/2/layout/IconVerticalSolidList"/>
    <dgm:cxn modelId="{AEFB2D2D-E60B-4C30-9DA3-08B29ED4198F}" type="presParOf" srcId="{74E672E1-EE7C-4BCC-BA8A-E3DAFD272CFB}" destId="{B65C589F-7ED5-4769-85B8-BC193348D45B}" srcOrd="3" destOrd="0" presId="urn:microsoft.com/office/officeart/2018/2/layout/IconVerticalSolidList"/>
    <dgm:cxn modelId="{057F751C-BDAF-41DC-A617-75CB69681D43}" type="presParOf" srcId="{A340A5D2-59B2-4178-B13D-C44B31BBCAF2}" destId="{3C79CBD6-1E1D-40C0-954D-61694DA6DD40}" srcOrd="7" destOrd="0" presId="urn:microsoft.com/office/officeart/2018/2/layout/IconVerticalSolidList"/>
    <dgm:cxn modelId="{00926B04-DC17-4936-8A76-BD5EB8851865}" type="presParOf" srcId="{A340A5D2-59B2-4178-B13D-C44B31BBCAF2}" destId="{5B603238-E518-4001-9551-CAA4DA80430B}" srcOrd="8" destOrd="0" presId="urn:microsoft.com/office/officeart/2018/2/layout/IconVerticalSolidList"/>
    <dgm:cxn modelId="{740DEF02-27BE-49BB-AF81-92C43FE14335}" type="presParOf" srcId="{5B603238-E518-4001-9551-CAA4DA80430B}" destId="{9FE7ECC2-BE94-4A0B-ADD0-14BB43DE8BFC}" srcOrd="0" destOrd="0" presId="urn:microsoft.com/office/officeart/2018/2/layout/IconVerticalSolidList"/>
    <dgm:cxn modelId="{C7644EEC-21EA-41BC-B3BD-4B29EF3A225D}" type="presParOf" srcId="{5B603238-E518-4001-9551-CAA4DA80430B}" destId="{CCCA7634-D6FE-4A67-9239-65A643490375}" srcOrd="1" destOrd="0" presId="urn:microsoft.com/office/officeart/2018/2/layout/IconVerticalSolidList"/>
    <dgm:cxn modelId="{980685BF-CFE2-44BA-B0C3-39ED670B3365}" type="presParOf" srcId="{5B603238-E518-4001-9551-CAA4DA80430B}" destId="{829CF11B-ECB8-4844-8CC9-21DDF678BBCC}" srcOrd="2" destOrd="0" presId="urn:microsoft.com/office/officeart/2018/2/layout/IconVerticalSolidList"/>
    <dgm:cxn modelId="{1A94B470-3170-4FBC-A63B-375619C6F334}" type="presParOf" srcId="{5B603238-E518-4001-9551-CAA4DA80430B}" destId="{0F5AFC3B-4573-4720-9124-509C9045560B}" srcOrd="3" destOrd="0" presId="urn:microsoft.com/office/officeart/2018/2/layout/IconVerticalSolidList"/>
  </dgm:cxnLst>
  <dgm:bg>
    <a:effectLst>
      <a:glow rad="101600">
        <a:schemeClr val="accent3">
          <a:satMod val="175000"/>
          <a:alpha val="40000"/>
        </a:schemeClr>
      </a:glow>
    </a:effectLst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44980D-1C09-489F-9920-3DFCAC589AE0}" type="doc">
      <dgm:prSet loTypeId="urn:microsoft.com/office/officeart/2005/8/layout/hProcess10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EA9951D-40B8-4C31-896B-96607537C89E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0% Aportes</a:t>
          </a:r>
        </a:p>
        <a:p>
          <a:pPr>
            <a:buNone/>
          </a:pPr>
          <a:endParaRPr lang="es-CR" sz="2400" b="1" dirty="0">
            <a:latin typeface="Calibri" panose="020F0502020204030204"/>
            <a:ea typeface="+mn-ea"/>
            <a:cs typeface="+mn-cs"/>
          </a:endParaRPr>
        </a:p>
        <a:p>
          <a:pPr>
            <a:buNone/>
          </a:pPr>
          <a:r>
            <a:rPr lang="es-CR" sz="1000" b="1" dirty="0">
              <a:latin typeface="Calibri" panose="020F0502020204030204"/>
              <a:ea typeface="+mn-ea"/>
              <a:cs typeface="+mn-cs"/>
            </a:rPr>
            <a:t>Cuota de Mantenimiento actual</a:t>
          </a:r>
        </a:p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DC0C91D7-B2DA-4691-9AA5-0677F00BD269}" type="parTrans" cxnId="{508409B6-7F4B-4419-8C2B-6F7BBA874142}">
      <dgm:prSet/>
      <dgm:spPr/>
      <dgm:t>
        <a:bodyPr/>
        <a:lstStyle/>
        <a:p>
          <a:endParaRPr lang="es-CR"/>
        </a:p>
      </dgm:t>
    </dgm:pt>
    <dgm:pt modelId="{1A611469-A096-45E7-BFAC-379087296D99}" type="sibTrans" cxnId="{508409B6-7F4B-4419-8C2B-6F7BBA874142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8A5FE5F-992F-4E46-9CA1-823C837F33C8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FD43E435-636F-4264-9BE3-9648A5EEE6D2}" type="parTrans" cxnId="{02C271F6-010E-421F-9196-D6A2BC8A43F4}">
      <dgm:prSet/>
      <dgm:spPr/>
      <dgm:t>
        <a:bodyPr/>
        <a:lstStyle/>
        <a:p>
          <a:endParaRPr lang="es-CR"/>
        </a:p>
      </dgm:t>
    </dgm:pt>
    <dgm:pt modelId="{0090AE2C-30E2-4EAE-8E0B-40091EC02421}" type="sibTrans" cxnId="{02C271F6-010E-421F-9196-D6A2BC8A43F4}">
      <dgm:prSet/>
      <dgm:spPr/>
      <dgm:t>
        <a:bodyPr/>
        <a:lstStyle/>
        <a:p>
          <a:endParaRPr lang="es-CR"/>
        </a:p>
      </dgm:t>
    </dgm:pt>
    <dgm:pt modelId="{D459E2B9-C29D-412F-A21A-C2DEC63F07B4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endParaRPr lang="es-CR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5923410-6B70-4C80-9F6F-2CF600E2D3BD}" type="parTrans" cxnId="{14E14E5A-B291-420E-83FD-60AA8E29D16F}">
      <dgm:prSet/>
      <dgm:spPr/>
      <dgm:t>
        <a:bodyPr/>
        <a:lstStyle/>
        <a:p>
          <a:endParaRPr lang="es-CR"/>
        </a:p>
      </dgm:t>
    </dgm:pt>
    <dgm:pt modelId="{CA655739-85B5-478F-ABDE-066685ADEB13}" type="sibTrans" cxnId="{14E14E5A-B291-420E-83FD-60AA8E29D16F}">
      <dgm:prSet/>
      <dgm:spPr/>
      <dgm:t>
        <a:bodyPr/>
        <a:lstStyle/>
        <a:p>
          <a:endParaRPr lang="es-CR"/>
        </a:p>
      </dgm:t>
    </dgm:pt>
    <dgm:pt modelId="{511B472F-6294-4ACC-88E6-0F068DD0AF2F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E2D05F9-2172-4A52-8DD1-C80B4C4AABC4}" type="parTrans" cxnId="{E444E19C-CEF3-4DD9-B065-14F201D751AE}">
      <dgm:prSet/>
      <dgm:spPr/>
      <dgm:t>
        <a:bodyPr/>
        <a:lstStyle/>
        <a:p>
          <a:endParaRPr lang="es-CR"/>
        </a:p>
      </dgm:t>
    </dgm:pt>
    <dgm:pt modelId="{25974A34-B1DB-44AC-B1A8-C3DFE1C661B3}" type="sibTrans" cxnId="{E444E19C-CEF3-4DD9-B065-14F201D751AE}">
      <dgm:prSet/>
      <dgm:spPr/>
      <dgm:t>
        <a:bodyPr/>
        <a:lstStyle/>
        <a:p>
          <a:endParaRPr lang="es-CR"/>
        </a:p>
      </dgm:t>
    </dgm:pt>
    <dgm:pt modelId="{7A90EADA-3179-4C9C-BFE3-B11FB5F13F0C}">
      <dgm:prSet phldrT="[Texto]" custT="1"/>
      <dgm:spPr>
        <a:xfrm>
          <a:off x="154306" y="1606290"/>
          <a:ext cx="943430" cy="148086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AFCA0D2-0F75-41F4-8504-37D3522473B3}" type="parTrans" cxnId="{F524DC70-A6C7-4E14-A5AE-723ED74C8DF3}">
      <dgm:prSet/>
      <dgm:spPr/>
      <dgm:t>
        <a:bodyPr/>
        <a:lstStyle/>
        <a:p>
          <a:endParaRPr lang="es-CR"/>
        </a:p>
      </dgm:t>
    </dgm:pt>
    <dgm:pt modelId="{DBC89742-89C5-4350-ACAB-35C237DA1FB1}" type="sibTrans" cxnId="{F524DC70-A6C7-4E14-A5AE-723ED74C8DF3}">
      <dgm:prSet/>
      <dgm:spPr/>
      <dgm:t>
        <a:bodyPr/>
        <a:lstStyle/>
        <a:p>
          <a:endParaRPr lang="es-CR"/>
        </a:p>
      </dgm:t>
    </dgm:pt>
    <dgm:pt modelId="{B1DE0EC1-AF0F-4C8E-B81D-CC7A1031A0D7}">
      <dgm:prSet phldrT="[Texto]"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0,025%</a:t>
          </a:r>
        </a:p>
      </dgm:t>
    </dgm:pt>
    <dgm:pt modelId="{B20948E6-9BBD-4971-9FD0-50CC3FEA2F6E}" type="sibTrans" cxnId="{6088D28D-5208-42E9-9DF6-388B6685B73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9AA3861-2EF6-40F0-AF06-792AEE7F8AA9}" type="parTrans" cxnId="{6088D28D-5208-42E9-9DF6-388B6685B731}">
      <dgm:prSet/>
      <dgm:spPr/>
      <dgm:t>
        <a:bodyPr/>
        <a:lstStyle/>
        <a:p>
          <a:endParaRPr lang="es-CR"/>
        </a:p>
      </dgm:t>
    </dgm:pt>
    <dgm:pt modelId="{6745F55B-D66F-4FB1-B3D5-5085051291EA}">
      <dgm:prSet phldrT="[Texto]"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50%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Aporte de Capital</a:t>
          </a:r>
        </a:p>
      </dgm:t>
    </dgm:pt>
    <dgm:pt modelId="{EAFD152F-A1AC-4DCF-9F31-321BDAE5182D}" type="sibTrans" cxnId="{62D98D00-CB8D-4304-ADFB-7D720CE80AF1}">
      <dgm:prSet/>
      <dgm:spPr/>
      <dgm:t>
        <a:bodyPr/>
        <a:lstStyle/>
        <a:p>
          <a:endParaRPr lang="es-CR"/>
        </a:p>
      </dgm:t>
    </dgm:pt>
    <dgm:pt modelId="{9C50C432-914E-4C45-86BB-01C087457945}" type="parTrans" cxnId="{62D98D00-CB8D-4304-ADFB-7D720CE80AF1}">
      <dgm:prSet/>
      <dgm:spPr/>
      <dgm:t>
        <a:bodyPr/>
        <a:lstStyle/>
        <a:p>
          <a:endParaRPr lang="es-CR"/>
        </a:p>
      </dgm:t>
    </dgm:pt>
    <dgm:pt modelId="{8A65E331-EC8F-4229-90EB-982E31965043}">
      <dgm:prSet phldrT="[Texto]" custT="1"/>
      <dgm:spPr>
        <a:xfrm>
          <a:off x="3079598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7E2D4835-F97A-4A7D-95A6-D0511EC92B75}" type="sibTrans" cxnId="{561A9F7A-C151-4114-87C3-122AC9832EBA}">
      <dgm:prSet/>
      <dgm:spPr/>
      <dgm:t>
        <a:bodyPr/>
        <a:lstStyle/>
        <a:p>
          <a:endParaRPr lang="es-CR"/>
        </a:p>
      </dgm:t>
    </dgm:pt>
    <dgm:pt modelId="{C012DE4B-C4F9-4DD1-9C8C-A5C8CDA7EF77}" type="parTrans" cxnId="{561A9F7A-C151-4114-87C3-122AC9832EBA}">
      <dgm:prSet/>
      <dgm:spPr/>
      <dgm:t>
        <a:bodyPr/>
        <a:lstStyle/>
        <a:p>
          <a:endParaRPr lang="es-CR"/>
        </a:p>
      </dgm:t>
    </dgm:pt>
    <dgm:pt modelId="{AB70B390-E5FF-4C7A-86D7-BA8CF82E59CC}">
      <dgm:prSet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Calibri" panose="020F0502020204030204"/>
              <a:ea typeface="+mn-ea"/>
              <a:cs typeface="+mn-cs"/>
            </a:rPr>
            <a:t>50% FEE</a:t>
          </a: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C04865C7-642F-4FFE-A773-321E15B4587F}" type="sibTrans" cxnId="{D4F2F70D-1B1D-40D5-9B97-92266A0FF89A}">
      <dgm:prSet/>
      <dgm:spPr/>
      <dgm:t>
        <a:bodyPr/>
        <a:lstStyle/>
        <a:p>
          <a:endParaRPr lang="es-CR"/>
        </a:p>
      </dgm:t>
    </dgm:pt>
    <dgm:pt modelId="{D258D1C8-C2A4-4D73-8C68-A56CCB7D695D}" type="parTrans" cxnId="{D4F2F70D-1B1D-40D5-9B97-92266A0FF89A}">
      <dgm:prSet/>
      <dgm:spPr/>
      <dgm:t>
        <a:bodyPr/>
        <a:lstStyle/>
        <a:p>
          <a:endParaRPr lang="es-CR"/>
        </a:p>
      </dgm:t>
    </dgm:pt>
    <dgm:pt modelId="{13B43143-63A4-4EFD-B8FD-6C4A293DD0BE}">
      <dgm:prSet custT="1"/>
      <dgm:spPr>
        <a:xfrm>
          <a:off x="3079598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8EB0D77B-39B9-4773-8BA1-68476E5ADFF5}" type="sibTrans" cxnId="{9FC65F6A-B8EA-4A91-9DCC-24726C012542}">
      <dgm:prSet/>
      <dgm:spPr/>
      <dgm:t>
        <a:bodyPr/>
        <a:lstStyle/>
        <a:p>
          <a:endParaRPr lang="es-CR"/>
        </a:p>
      </dgm:t>
    </dgm:pt>
    <dgm:pt modelId="{F9960199-59B4-43DA-BE79-ECC63CCDB51E}" type="parTrans" cxnId="{9FC65F6A-B8EA-4A91-9DCC-24726C012542}">
      <dgm:prSet/>
      <dgm:spPr/>
      <dgm:t>
        <a:bodyPr/>
        <a:lstStyle/>
        <a:p>
          <a:endParaRPr lang="es-CR"/>
        </a:p>
      </dgm:t>
    </dgm:pt>
    <dgm:pt modelId="{57D73FEA-83E5-4926-9F51-AD903D698AEB}">
      <dgm:prSet custT="1"/>
      <dgm:spPr>
        <a:xfrm>
          <a:off x="3079598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 de Fortalecimiento</a:t>
          </a:r>
        </a:p>
      </dgm:t>
    </dgm:pt>
    <dgm:pt modelId="{EB4028F7-9AE1-48CC-8876-7BFAE62CC675}" type="sibTrans" cxnId="{B054EFE9-8123-4F21-A285-C033D34115D3}">
      <dgm:prSet/>
      <dgm:spPr/>
      <dgm:t>
        <a:bodyPr/>
        <a:lstStyle/>
        <a:p>
          <a:endParaRPr lang="es-CR"/>
        </a:p>
      </dgm:t>
    </dgm:pt>
    <dgm:pt modelId="{49B6FC9D-76E0-4C4A-81E7-9593DB8AE0B6}" type="parTrans" cxnId="{B054EFE9-8123-4F21-A285-C033D34115D3}">
      <dgm:prSet/>
      <dgm:spPr/>
      <dgm:t>
        <a:bodyPr/>
        <a:lstStyle/>
        <a:p>
          <a:endParaRPr lang="es-CR"/>
        </a:p>
      </dgm:t>
    </dgm:pt>
    <dgm:pt modelId="{147C712C-FA23-410D-812D-79A28A317B08}">
      <dgm:prSet phldrT="[Texto]"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0,035%</a:t>
          </a:r>
        </a:p>
      </dgm:t>
    </dgm:pt>
    <dgm:pt modelId="{96622F44-18D5-447B-AFDE-3388ADC65ECD}" type="sibTrans" cxnId="{D368549B-C866-43B6-94A3-A243460D4E4E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endParaRPr lang="es-CR"/>
        </a:p>
      </dgm:t>
    </dgm:pt>
    <dgm:pt modelId="{B342BE1E-C5BD-4CDE-84A0-B71384D60896}" type="parTrans" cxnId="{D368549B-C866-43B6-94A3-A243460D4E4E}">
      <dgm:prSet/>
      <dgm:spPr/>
      <dgm:t>
        <a:bodyPr/>
        <a:lstStyle/>
        <a:p>
          <a:endParaRPr lang="es-CR"/>
        </a:p>
      </dgm:t>
    </dgm:pt>
    <dgm:pt modelId="{FB03A253-F00C-433C-811C-EFD6A909B35B}">
      <dgm:prSet phldrT="[Texto]"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1" dirty="0">
              <a:latin typeface="Calibri" panose="020F0502020204030204"/>
              <a:ea typeface="+mn-ea"/>
              <a:cs typeface="+mn-cs"/>
            </a:rPr>
            <a:t>20%</a:t>
          </a:r>
          <a:r>
            <a:rPr lang="es-CR" sz="1100" b="1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dirty="0">
              <a:latin typeface="Calibri" panose="020F0502020204030204"/>
              <a:ea typeface="+mn-ea"/>
              <a:cs typeface="+mn-cs"/>
            </a:rPr>
            <a:t>Aporte de Capital</a:t>
          </a:r>
        </a:p>
      </dgm:t>
    </dgm:pt>
    <dgm:pt modelId="{196DD34A-1989-4C52-9EA0-914B531E03B3}" type="sibTrans" cxnId="{A2141C5C-F226-4004-93D2-D7D094ABBB05}">
      <dgm:prSet/>
      <dgm:spPr/>
      <dgm:t>
        <a:bodyPr/>
        <a:lstStyle/>
        <a:p>
          <a:endParaRPr lang="es-CR"/>
        </a:p>
      </dgm:t>
    </dgm:pt>
    <dgm:pt modelId="{C45FBC0B-73E0-4C31-BDF6-D230FBD52AE6}" type="parTrans" cxnId="{A2141C5C-F226-4004-93D2-D7D094ABBB05}">
      <dgm:prSet/>
      <dgm:spPr/>
      <dgm:t>
        <a:bodyPr/>
        <a:lstStyle/>
        <a:p>
          <a:endParaRPr lang="es-CR"/>
        </a:p>
      </dgm:t>
    </dgm:pt>
    <dgm:pt modelId="{5403DDA7-E1ED-43BC-B317-7A4F8B7E757D}">
      <dgm:prSet phldrT="[Texto]"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050" dirty="0">
            <a:latin typeface="Calibri" panose="020F0502020204030204"/>
            <a:ea typeface="+mn-ea"/>
            <a:cs typeface="+mn-cs"/>
          </a:endParaRPr>
        </a:p>
      </dgm:t>
    </dgm:pt>
    <dgm:pt modelId="{B3F7FD01-A385-4D9B-B1A2-F6861F9C700E}" type="sibTrans" cxnId="{A703E5D0-557C-408B-87AD-58CCA13D2366}">
      <dgm:prSet/>
      <dgm:spPr/>
      <dgm:t>
        <a:bodyPr/>
        <a:lstStyle/>
        <a:p>
          <a:endParaRPr lang="es-CR"/>
        </a:p>
      </dgm:t>
    </dgm:pt>
    <dgm:pt modelId="{6EF73425-5A87-4FE7-90A0-7AA78F922A20}" type="parTrans" cxnId="{A703E5D0-557C-408B-87AD-58CCA13D2366}">
      <dgm:prSet/>
      <dgm:spPr/>
      <dgm:t>
        <a:bodyPr/>
        <a:lstStyle/>
        <a:p>
          <a:endParaRPr lang="es-CR"/>
        </a:p>
      </dgm:t>
    </dgm:pt>
    <dgm:pt modelId="{6194E00E-D9AE-4198-B875-72031EBC5E7C}">
      <dgm:prSet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600" b="1" dirty="0">
              <a:latin typeface="Calibri" panose="020F0502020204030204"/>
              <a:ea typeface="+mn-ea"/>
              <a:cs typeface="+mn-cs"/>
            </a:rPr>
            <a:t>80% FEE</a:t>
          </a: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E846196F-5EB6-4A62-A724-1B61B67F58CF}" type="sibTrans" cxnId="{E9FFC19A-91C7-46DC-AA5C-2F7C46E54065}">
      <dgm:prSet/>
      <dgm:spPr/>
      <dgm:t>
        <a:bodyPr/>
        <a:lstStyle/>
        <a:p>
          <a:endParaRPr lang="es-CR"/>
        </a:p>
      </dgm:t>
    </dgm:pt>
    <dgm:pt modelId="{E69E22CE-8822-4503-8C45-15E4A0A773E4}" type="parTrans" cxnId="{E9FFC19A-91C7-46DC-AA5C-2F7C46E54065}">
      <dgm:prSet/>
      <dgm:spPr/>
      <dgm:t>
        <a:bodyPr/>
        <a:lstStyle/>
        <a:p>
          <a:endParaRPr lang="es-CR"/>
        </a:p>
      </dgm:t>
    </dgm:pt>
    <dgm:pt modelId="{B223E111-DF0B-4DF4-A3C0-9882C4604B19}">
      <dgm:prSet custT="1"/>
      <dgm:spPr>
        <a:xfrm>
          <a:off x="4542245" y="1603120"/>
          <a:ext cx="943430" cy="14850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050" dirty="0">
              <a:latin typeface="Calibri" panose="020F0502020204030204"/>
              <a:ea typeface="+mn-ea"/>
              <a:cs typeface="+mn-cs"/>
            </a:rPr>
            <a:t>Resultado neto a la Reserva de Fortalecimiento</a:t>
          </a:r>
        </a:p>
      </dgm:t>
    </dgm:pt>
    <dgm:pt modelId="{E1BEA4D1-538A-45CC-B77A-5E85FF275DF9}" type="sibTrans" cxnId="{FAD5C2D2-C59B-4D17-A0D5-585345BB9EBA}">
      <dgm:prSet/>
      <dgm:spPr/>
      <dgm:t>
        <a:bodyPr/>
        <a:lstStyle/>
        <a:p>
          <a:endParaRPr lang="es-CR"/>
        </a:p>
      </dgm:t>
    </dgm:pt>
    <dgm:pt modelId="{44457D8E-4E37-4072-8048-35D3D191BDA6}" type="parTrans" cxnId="{FAD5C2D2-C59B-4D17-A0D5-585345BB9EBA}">
      <dgm:prSet/>
      <dgm:spPr/>
      <dgm:t>
        <a:bodyPr/>
        <a:lstStyle/>
        <a:p>
          <a:endParaRPr lang="es-CR"/>
        </a:p>
      </dgm:t>
    </dgm:pt>
    <dgm:pt modelId="{C75C412E-DA6B-4B8C-8ECC-664F8C1C9F44}">
      <dgm:prSet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0,050%</a:t>
          </a:r>
          <a:endParaRPr lang="es-CR" sz="2400" dirty="0">
            <a:latin typeface="Calibri" panose="020F0502020204030204"/>
            <a:ea typeface="+mn-ea"/>
            <a:cs typeface="+mn-cs"/>
          </a:endParaRPr>
        </a:p>
      </dgm:t>
    </dgm:pt>
    <dgm:pt modelId="{81B4EC83-C269-46AB-9ECB-122600E732A8}" type="sibTrans" cxnId="{5EB0669E-E98A-44F9-BA1F-590F36A9F398}">
      <dgm:prSet/>
      <dgm:spPr/>
      <dgm:t>
        <a:bodyPr/>
        <a:lstStyle/>
        <a:p>
          <a:endParaRPr lang="es-CR"/>
        </a:p>
      </dgm:t>
    </dgm:pt>
    <dgm:pt modelId="{60309B11-61D8-4332-A981-6715DB70EE3A}" type="parTrans" cxnId="{5EB0669E-E98A-44F9-BA1F-590F36A9F398}">
      <dgm:prSet/>
      <dgm:spPr/>
      <dgm:t>
        <a:bodyPr/>
        <a:lstStyle/>
        <a:p>
          <a:endParaRPr lang="es-CR"/>
        </a:p>
      </dgm:t>
    </dgm:pt>
    <dgm:pt modelId="{6F641437-47F4-40A6-8AB5-5A533C2DD75E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800" b="1" dirty="0">
              <a:latin typeface="+mn-lt"/>
              <a:ea typeface="+mn-ea"/>
              <a:cs typeface="+mn-cs"/>
            </a:rPr>
            <a:t>100% </a:t>
          </a:r>
          <a:r>
            <a:rPr lang="es-CR" sz="1400" b="1" dirty="0">
              <a:latin typeface="Calibri" panose="020F0502020204030204"/>
              <a:ea typeface="+mn-ea"/>
              <a:cs typeface="+mn-cs"/>
            </a:rPr>
            <a:t>FEE</a:t>
          </a:r>
          <a:endParaRPr lang="es-CR" sz="1400" dirty="0">
            <a:latin typeface="Calibri" panose="020F0502020204030204"/>
            <a:ea typeface="+mn-ea"/>
            <a:cs typeface="+mn-cs"/>
          </a:endParaRPr>
        </a:p>
      </dgm:t>
    </dgm:pt>
    <dgm:pt modelId="{4DD28E0A-0B69-495E-9096-BC02D9623CBF}" type="sibTrans" cxnId="{13F7081D-C1A9-49AC-89A4-148EE4FD05F6}">
      <dgm:prSet/>
      <dgm:spPr/>
      <dgm:t>
        <a:bodyPr/>
        <a:lstStyle/>
        <a:p>
          <a:endParaRPr lang="es-CR"/>
        </a:p>
      </dgm:t>
    </dgm:pt>
    <dgm:pt modelId="{F79F60F4-A2FE-4D4D-936B-69563807CD7D}" type="parTrans" cxnId="{13F7081D-C1A9-49AC-89A4-148EE4FD05F6}">
      <dgm:prSet/>
      <dgm:spPr/>
      <dgm:t>
        <a:bodyPr/>
        <a:lstStyle/>
        <a:p>
          <a:endParaRPr lang="es-CR"/>
        </a:p>
      </dgm:t>
    </dgm:pt>
    <dgm:pt modelId="{36614112-B289-4BC6-A168-DC73C48889F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400" dirty="0">
            <a:latin typeface="Calibri" panose="020F0502020204030204"/>
            <a:ea typeface="+mn-ea"/>
            <a:cs typeface="+mn-cs"/>
          </a:endParaRPr>
        </a:p>
      </dgm:t>
    </dgm:pt>
    <dgm:pt modelId="{425A917F-3E4F-4A88-B452-B3CAA08A9526}" type="sibTrans" cxnId="{96B37143-CE68-4B26-8E02-F2449DEE6D3B}">
      <dgm:prSet/>
      <dgm:spPr/>
      <dgm:t>
        <a:bodyPr/>
        <a:lstStyle/>
        <a:p>
          <a:endParaRPr lang="es-CR"/>
        </a:p>
      </dgm:t>
    </dgm:pt>
    <dgm:pt modelId="{36221324-0023-4A9D-917A-2738C2C2AB74}" type="parTrans" cxnId="{96B37143-CE68-4B26-8E02-F2449DEE6D3B}">
      <dgm:prSet/>
      <dgm:spPr/>
      <dgm:t>
        <a:bodyPr/>
        <a:lstStyle/>
        <a:p>
          <a:endParaRPr lang="es-CR"/>
        </a:p>
      </dgm:t>
    </dgm:pt>
    <dgm:pt modelId="{2D792B55-FFA7-40ED-82F7-5DDEAC7E3836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r>
            <a:rPr lang="es-CR" sz="1100" dirty="0">
              <a:latin typeface="Calibri" panose="020F0502020204030204"/>
              <a:ea typeface="+mn-ea"/>
              <a:cs typeface="+mn-cs"/>
            </a:rPr>
            <a:t>Resultado neto a la Reserva de Fortalecimiento</a:t>
          </a:r>
        </a:p>
      </dgm:t>
    </dgm:pt>
    <dgm:pt modelId="{E2C9AEF3-33F2-407D-9F54-8A86DDDC29F3}" type="sibTrans" cxnId="{718FBB4C-70DD-4D2E-8551-D584DB6697F0}">
      <dgm:prSet/>
      <dgm:spPr/>
      <dgm:t>
        <a:bodyPr/>
        <a:lstStyle/>
        <a:p>
          <a:endParaRPr lang="es-CR"/>
        </a:p>
      </dgm:t>
    </dgm:pt>
    <dgm:pt modelId="{D52BE5E3-1413-4C0B-BF3A-3D5AEFE7EE78}" type="parTrans" cxnId="{718FBB4C-70DD-4D2E-8551-D584DB6697F0}">
      <dgm:prSet/>
      <dgm:spPr/>
      <dgm:t>
        <a:bodyPr/>
        <a:lstStyle/>
        <a:p>
          <a:endParaRPr lang="es-CR"/>
        </a:p>
      </dgm:t>
    </dgm:pt>
    <dgm:pt modelId="{08E2E2AD-4323-4342-A042-6C4D846B8A50}">
      <dgm:prSet phldrT="[Texto]" custT="1"/>
      <dgm:spPr>
        <a:xfrm>
          <a:off x="154306" y="1606290"/>
          <a:ext cx="943430" cy="1480864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E0276994-D39C-4E28-98BE-D533F564C14F}" type="parTrans" cxnId="{8B4E9008-826A-4F2D-92C6-FBB50069FABB}">
      <dgm:prSet/>
      <dgm:spPr/>
      <dgm:t>
        <a:bodyPr/>
        <a:lstStyle/>
        <a:p>
          <a:endParaRPr lang="es-CR"/>
        </a:p>
      </dgm:t>
    </dgm:pt>
    <dgm:pt modelId="{F45770E6-E1AD-4537-84B1-3B56FC4FB856}" type="sibTrans" cxnId="{8B4E9008-826A-4F2D-92C6-FBB50069FABB}">
      <dgm:prSet/>
      <dgm:spPr/>
      <dgm:t>
        <a:bodyPr/>
        <a:lstStyle/>
        <a:p>
          <a:endParaRPr lang="es-CR"/>
        </a:p>
      </dgm:t>
    </dgm:pt>
    <dgm:pt modelId="{BE145A6C-BC2C-4A70-A172-9FC09F2F3A5F}">
      <dgm:prSet phldrT="[Texto]" custT="1"/>
      <dgm:spPr>
        <a:xfrm>
          <a:off x="154306" y="1606290"/>
          <a:ext cx="943430" cy="1480864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None/>
          </a:pPr>
          <a:endParaRPr lang="es-CR" sz="1600" dirty="0">
            <a:latin typeface="Calibri" panose="020F0502020204030204"/>
            <a:ea typeface="+mn-ea"/>
            <a:cs typeface="+mn-cs"/>
          </a:endParaRPr>
        </a:p>
      </dgm:t>
    </dgm:pt>
    <dgm:pt modelId="{37DB8EB6-0795-472B-A30D-90F738C28712}" type="parTrans" cxnId="{F5F15D75-0744-4A6D-B84B-12CDF01601A8}">
      <dgm:prSet/>
      <dgm:spPr/>
      <dgm:t>
        <a:bodyPr/>
        <a:lstStyle/>
        <a:p>
          <a:endParaRPr lang="es-CR"/>
        </a:p>
      </dgm:t>
    </dgm:pt>
    <dgm:pt modelId="{BFF3A7B9-7ABD-4D45-AC99-2B4E8EBD5596}" type="sibTrans" cxnId="{F5F15D75-0744-4A6D-B84B-12CDF01601A8}">
      <dgm:prSet/>
      <dgm:spPr/>
      <dgm:t>
        <a:bodyPr/>
        <a:lstStyle/>
        <a:p>
          <a:endParaRPr lang="es-CR"/>
        </a:p>
      </dgm:t>
    </dgm:pt>
    <dgm:pt modelId="{183C3038-99D2-46A8-90EE-C6BF92B826F0}">
      <dgm:prSet custT="1"/>
      <dgm:spPr>
        <a:xfrm>
          <a:off x="4542245" y="1603120"/>
          <a:ext cx="943430" cy="1485091"/>
        </a:xfrm>
        <a:solidFill>
          <a:schemeClr val="accent1">
            <a:lumMod val="75000"/>
          </a:schemeClr>
        </a:solidFill>
      </dgm:spPr>
      <dgm:t>
        <a:bodyPr/>
        <a:lstStyle/>
        <a:p>
          <a:pPr>
            <a:buChar char="•"/>
          </a:pPr>
          <a:endParaRPr lang="es-CR" sz="1100" dirty="0">
            <a:latin typeface="Calibri" panose="020F0502020204030204"/>
            <a:ea typeface="+mn-ea"/>
            <a:cs typeface="+mn-cs"/>
          </a:endParaRPr>
        </a:p>
      </dgm:t>
    </dgm:pt>
    <dgm:pt modelId="{8D704769-78B3-467C-9C59-781456AB7076}" type="parTrans" cxnId="{5B8A0433-28CA-4300-94B6-0DB5499B9420}">
      <dgm:prSet/>
      <dgm:spPr/>
      <dgm:t>
        <a:bodyPr/>
        <a:lstStyle/>
        <a:p>
          <a:endParaRPr lang="es-CR"/>
        </a:p>
      </dgm:t>
    </dgm:pt>
    <dgm:pt modelId="{39E08715-89A3-4C72-A400-934532990DD0}" type="sibTrans" cxnId="{5B8A0433-28CA-4300-94B6-0DB5499B9420}">
      <dgm:prSet/>
      <dgm:spPr/>
      <dgm:t>
        <a:bodyPr/>
        <a:lstStyle/>
        <a:p>
          <a:endParaRPr lang="es-CR"/>
        </a:p>
      </dgm:t>
    </dgm:pt>
    <dgm:pt modelId="{857BFCFA-DB65-48F7-92A3-345933CC6289}">
      <dgm:prSet phldrT="[Texto]" custT="1"/>
      <dgm:spPr>
        <a:xfrm>
          <a:off x="1616952" y="1617873"/>
          <a:ext cx="943430" cy="146542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</dgm:spPr>
      <dgm:t>
        <a:bodyPr/>
        <a:lstStyle/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1400" b="1" dirty="0">
            <a:latin typeface="Calibri" panose="020F0502020204030204"/>
            <a:ea typeface="+mn-ea"/>
            <a:cs typeface="+mn-cs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R" sz="2400" b="1" dirty="0">
              <a:latin typeface="Calibri" panose="020F0502020204030204"/>
              <a:ea typeface="+mn-ea"/>
              <a:cs typeface="+mn-cs"/>
            </a:rPr>
            <a:t>0% </a:t>
          </a: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R" sz="2400" b="1" dirty="0">
              <a:latin typeface="+mn-lt"/>
              <a:ea typeface="+mn-ea"/>
              <a:cs typeface="+mn-cs"/>
            </a:rPr>
            <a:t>Apor</a:t>
          </a:r>
          <a:r>
            <a:rPr lang="es-CR" sz="2400" b="1" dirty="0">
              <a:latin typeface="Calibri" panose="020F0502020204030204"/>
              <a:ea typeface="+mn-ea"/>
              <a:cs typeface="+mn-cs"/>
            </a:rPr>
            <a:t>tes</a:t>
          </a: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1800" b="1" dirty="0">
            <a:latin typeface="Calibri" panose="020F0502020204030204"/>
            <a:ea typeface="+mn-ea"/>
            <a:cs typeface="+mn-cs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2400" b="1" dirty="0">
            <a:latin typeface="Calibri" panose="020F0502020204030204"/>
            <a:ea typeface="+mn-ea"/>
            <a:cs typeface="+mn-cs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R" sz="1000" b="1" dirty="0">
              <a:latin typeface="Calibri" panose="020F0502020204030204"/>
              <a:ea typeface="+mn-ea"/>
              <a:cs typeface="+mn-cs"/>
            </a:rPr>
            <a:t>Cuota de Mantenimiento actual</a:t>
          </a: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2400" b="1" dirty="0">
            <a:latin typeface="Calibri" panose="020F0502020204030204"/>
            <a:ea typeface="+mn-ea"/>
            <a:cs typeface="+mn-cs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2400" b="1" dirty="0">
            <a:latin typeface="Calibri" panose="020F0502020204030204"/>
            <a:ea typeface="+mn-ea"/>
            <a:cs typeface="+mn-cs"/>
          </a:endParaRPr>
        </a:p>
      </dgm:t>
    </dgm:pt>
    <dgm:pt modelId="{FDA5201F-4716-4A48-A85E-E9E2CD7B15DB}" type="sibTrans" cxnId="{72D34BB5-8B71-4645-850F-D91A445265D1}">
      <dgm:prSet/>
      <dgm:spPr>
        <a:solidFill>
          <a:schemeClr val="tx1">
            <a:lumMod val="50000"/>
            <a:lumOff val="50000"/>
          </a:schemeClr>
        </a:solidFill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EF788BD8-01E6-444D-9CBD-5AB5E38C8CA2}" type="parTrans" cxnId="{72D34BB5-8B71-4645-850F-D91A445265D1}">
      <dgm:prSet/>
      <dgm:spPr/>
      <dgm:t>
        <a:bodyPr/>
        <a:lstStyle/>
        <a:p>
          <a:endParaRPr lang="es-CR"/>
        </a:p>
      </dgm:t>
    </dgm:pt>
    <dgm:pt modelId="{378A3817-320A-4C7F-87FC-7B3B05F3CC48}" type="pres">
      <dgm:prSet presAssocID="{9444980D-1C09-489F-9920-3DFCAC589AE0}" presName="Name0" presStyleCnt="0">
        <dgm:presLayoutVars>
          <dgm:dir/>
          <dgm:resizeHandles val="exact"/>
        </dgm:presLayoutVars>
      </dgm:prSet>
      <dgm:spPr/>
    </dgm:pt>
    <dgm:pt modelId="{FF7CCF1B-4EEA-4C21-8032-32990E58CDF0}" type="pres">
      <dgm:prSet presAssocID="{CEA9951D-40B8-4C31-896B-96607537C89E}" presName="composite" presStyleCnt="0"/>
      <dgm:spPr/>
    </dgm:pt>
    <dgm:pt modelId="{85BCF4DA-27D2-4D0F-AEFC-A83477369CA5}" type="pres">
      <dgm:prSet presAssocID="{CEA9951D-40B8-4C31-896B-96607537C89E}" presName="imagSh" presStyleLbl="bgImgPlace1" presStyleIdx="0" presStyleCnt="5" custScaleX="123761" custLinFactNeighborX="-77" custLinFactNeighborY="-41752"/>
      <dgm:spPr>
        <a:xfrm>
          <a:off x="0" y="915048"/>
          <a:ext cx="943430" cy="94343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96BF8158-1D64-448C-BA68-B9CF7B0655D1}" type="pres">
      <dgm:prSet presAssocID="{CEA9951D-40B8-4C31-896B-96607537C89E}" presName="txNode" presStyleLbl="node1" presStyleIdx="0" presStyleCnt="5" custScaleY="156966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116DC486-992F-4F38-AF69-711C1D0B77CE}" type="pres">
      <dgm:prSet presAssocID="{1A611469-A096-45E7-BFAC-379087296D99}" presName="sibTrans" presStyleLbl="sibTrans2D1" presStyleIdx="0" presStyleCnt="4"/>
      <dgm:spPr>
        <a:xfrm rot="21542985">
          <a:off x="1125397" y="1261065"/>
          <a:ext cx="182004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1558C9AE-75E5-4118-9E48-E765AD7567D0}" type="pres">
      <dgm:prSet presAssocID="{1A611469-A096-45E7-BFAC-379087296D99}" presName="connTx" presStyleLbl="sibTrans2D1" presStyleIdx="0" presStyleCnt="4"/>
      <dgm:spPr/>
    </dgm:pt>
    <dgm:pt modelId="{C28BF5D7-B5F7-48ED-9C0F-F4B1EDD2DC5C}" type="pres">
      <dgm:prSet presAssocID="{857BFCFA-DB65-48F7-92A3-345933CC6289}" presName="composite" presStyleCnt="0"/>
      <dgm:spPr/>
    </dgm:pt>
    <dgm:pt modelId="{600AE481-ABA9-4091-A25C-9AAD07E2DBF9}" type="pres">
      <dgm:prSet presAssocID="{857BFCFA-DB65-48F7-92A3-345933CC6289}" presName="imagSh" presStyleLbl="bgImgPlace1" presStyleIdx="1" presStyleCnt="5" custScaleX="103288" custScaleY="96703" custLinFactNeighborX="-2012" custLinFactNeighborY="-44734"/>
      <dgm:spPr>
        <a:xfrm>
          <a:off x="1463370" y="890776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alphaModFix/>
          </a:blip>
          <a:srcRect/>
          <a:stretch>
            <a:fillRect l="-18000" r="-18000"/>
          </a:stretch>
        </a:blipFill>
      </dgm:spPr>
    </dgm:pt>
    <dgm:pt modelId="{CBDF7CA4-B1D1-4F37-AA3E-6274B7E4946B}" type="pres">
      <dgm:prSet presAssocID="{857BFCFA-DB65-48F7-92A3-345933CC6289}" presName="txNode" presStyleLbl="node1" presStyleIdx="1" presStyleCnt="5" custScaleY="155329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373DBD06-D63D-4D65-85B3-48B25A9CFF73}" type="pres">
      <dgm:prSet presAssocID="{FDA5201F-4716-4A48-A85E-E9E2CD7B15DB}" presName="sibTrans" presStyleLbl="sibTrans2D1" presStyleIdx="1" presStyleCnt="4" custLinFactNeighborX="17976" custLinFactNeighborY="9889"/>
      <dgm:spPr>
        <a:xfrm rot="21523072">
          <a:off x="2593426" y="1232321"/>
          <a:ext cx="186695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B10C1BEB-2855-4468-A665-54BA12778BA4}" type="pres">
      <dgm:prSet presAssocID="{FDA5201F-4716-4A48-A85E-E9E2CD7B15DB}" presName="connTx" presStyleLbl="sibTrans2D1" presStyleIdx="1" presStyleCnt="4"/>
      <dgm:spPr/>
    </dgm:pt>
    <dgm:pt modelId="{C3E4FB8F-DCFA-41FE-ACA5-1C8068EBDB69}" type="pres">
      <dgm:prSet presAssocID="{B1DE0EC1-AF0F-4C8E-B81D-CC7A1031A0D7}" presName="composite" presStyleCnt="0"/>
      <dgm:spPr/>
    </dgm:pt>
    <dgm:pt modelId="{EC830778-1975-4C1A-A79B-E60387AAC2AF}" type="pres">
      <dgm:prSet presAssocID="{B1DE0EC1-AF0F-4C8E-B81D-CC7A1031A0D7}" presName="imagSh" presStyleLbl="bgImgPlace1" presStyleIdx="2" presStyleCnt="5" custLinFactNeighborX="1491" custLinFactNeighborY="-47716"/>
      <dgm:spPr>
        <a:xfrm>
          <a:off x="2940083" y="857725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AB949B12-C49B-4071-AFE6-F1684ECC4CF2}" type="pres">
      <dgm:prSet presAssocID="{B1DE0EC1-AF0F-4C8E-B81D-CC7A1031A0D7}" presName="txNode" presStyleLbl="node1" presStyleIdx="2" presStyleCnt="5" custScaleY="157414" custLinFactNeighborX="-9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F2B47C7F-B71D-486C-9D40-57FA4055FE4A}" type="pres">
      <dgm:prSet presAssocID="{B20948E6-9BBD-4971-9FD0-50CC3FEA2F6E}" presName="sibTrans" presStyleLbl="sibTrans2D1" presStyleIdx="2" presStyleCnt="4"/>
      <dgm:spPr>
        <a:xfrm rot="21583401">
          <a:off x="4062778" y="1212518"/>
          <a:ext cx="179267" cy="226693"/>
        </a:xfrm>
        <a:prstGeom prst="rightArrow">
          <a:avLst>
            <a:gd name="adj1" fmla="val 60000"/>
            <a:gd name="adj2" fmla="val 50000"/>
          </a:avLst>
        </a:prstGeom>
      </dgm:spPr>
    </dgm:pt>
    <dgm:pt modelId="{ACF339DC-6E09-4558-8909-7C1B93C5751B}" type="pres">
      <dgm:prSet presAssocID="{B20948E6-9BBD-4971-9FD0-50CC3FEA2F6E}" presName="connTx" presStyleLbl="sibTrans2D1" presStyleIdx="2" presStyleCnt="4"/>
      <dgm:spPr/>
    </dgm:pt>
    <dgm:pt modelId="{F100AD3F-8EF0-4C8C-90D2-830484A42D03}" type="pres">
      <dgm:prSet presAssocID="{147C712C-FA23-410D-812D-79A28A317B08}" presName="composite" presStyleCnt="0"/>
      <dgm:spPr/>
    </dgm:pt>
    <dgm:pt modelId="{06F2C0A1-9BF1-4942-869C-17396B7A483E}" type="pres">
      <dgm:prSet presAssocID="{147C712C-FA23-410D-812D-79A28A317B08}" presName="imagSh" presStyleLbl="bgImgPlace1" presStyleIdx="3" presStyleCnt="5" custLinFactNeighborX="746" custLinFactNeighborY="-48461"/>
      <dgm:spPr>
        <a:xfrm>
          <a:off x="4395701" y="850697"/>
          <a:ext cx="943430" cy="9434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/>
          <a:srcRect/>
          <a:stretch>
            <a:fillRect l="-17000" r="-17000"/>
          </a:stretch>
        </a:blipFill>
      </dgm:spPr>
    </dgm:pt>
    <dgm:pt modelId="{9F89A8A5-C5C5-4186-80C9-836523AB63E9}" type="pres">
      <dgm:prSet presAssocID="{147C712C-FA23-410D-812D-79A28A317B08}" presName="txNode" presStyleLbl="node1" presStyleIdx="3" presStyleCnt="5" custScaleY="157414" custLinFactNeighborX="252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7F7CAB9C-DA48-46A8-81D2-6981FFB2EBC4}" type="pres">
      <dgm:prSet presAssocID="{96622F44-18D5-447B-AFDE-3388ADC65ECD}" presName="sibTrans" presStyleLbl="sibTrans2D1" presStyleIdx="3" presStyleCnt="4"/>
      <dgm:spPr/>
    </dgm:pt>
    <dgm:pt modelId="{A1EBB50D-F1F4-4DCC-9717-94B7F33B709C}" type="pres">
      <dgm:prSet presAssocID="{96622F44-18D5-447B-AFDE-3388ADC65ECD}" presName="connTx" presStyleLbl="sibTrans2D1" presStyleIdx="3" presStyleCnt="4"/>
      <dgm:spPr/>
    </dgm:pt>
    <dgm:pt modelId="{671AEAE8-609C-49A4-8C18-7B2CFDC7980E}" type="pres">
      <dgm:prSet presAssocID="{C75C412E-DA6B-4B8C-8ECC-664F8C1C9F44}" presName="composite" presStyleCnt="0"/>
      <dgm:spPr/>
    </dgm:pt>
    <dgm:pt modelId="{3A46EAFD-4A77-4B8F-AA2F-DF558F74FC39}" type="pres">
      <dgm:prSet presAssocID="{C75C412E-DA6B-4B8C-8ECC-664F8C1C9F44}" presName="imagSh" presStyleLbl="bgImgPlace1" presStyleIdx="4" presStyleCnt="5" custLinFactNeighborX="-2135" custLinFactNeighborY="-54790"/>
      <dgm:spPr>
        <a:blipFill>
          <a:blip xmlns:r="http://schemas.openxmlformats.org/officeDocument/2006/relationships" r:embed="rId5"/>
          <a:srcRect/>
          <a:stretch>
            <a:fillRect l="-17000" r="-17000"/>
          </a:stretch>
        </a:blipFill>
      </dgm:spPr>
    </dgm:pt>
    <dgm:pt modelId="{31D4A1AE-4658-49C8-8FA3-F9AE2870BB46}" type="pres">
      <dgm:prSet presAssocID="{C75C412E-DA6B-4B8C-8ECC-664F8C1C9F44}" presName="txNode" presStyleLbl="node1" presStyleIdx="4" presStyleCnt="5" custScaleY="157305" custLinFactNeighborX="252">
        <dgm:presLayoutVars>
          <dgm:bulletEnabled val="1"/>
        </dgm:presLayoutVars>
      </dgm:prSet>
      <dgm:spPr/>
    </dgm:pt>
  </dgm:ptLst>
  <dgm:cxnLst>
    <dgm:cxn modelId="{62D98D00-CB8D-4304-ADFB-7D720CE80AF1}" srcId="{B1DE0EC1-AF0F-4C8E-B81D-CC7A1031A0D7}" destId="{6745F55B-D66F-4FB1-B3D5-5085051291EA}" srcOrd="0" destOrd="0" parTransId="{9C50C432-914E-4C45-86BB-01C087457945}" sibTransId="{EAFD152F-A1AC-4DCF-9F31-321BDAE5182D}"/>
    <dgm:cxn modelId="{8B4E9008-826A-4F2D-92C6-FBB50069FABB}" srcId="{CEA9951D-40B8-4C31-896B-96607537C89E}" destId="{08E2E2AD-4323-4342-A042-6C4D846B8A50}" srcOrd="1" destOrd="0" parTransId="{E0276994-D39C-4E28-98BE-D533F564C14F}" sibTransId="{F45770E6-E1AD-4537-84B1-3B56FC4FB856}"/>
    <dgm:cxn modelId="{2A1BFC09-4F58-4653-9568-FBC6B9B97D93}" type="presOf" srcId="{BE145A6C-BC2C-4A70-A172-9FC09F2F3A5F}" destId="{96BF8158-1D64-448C-BA68-B9CF7B0655D1}" srcOrd="0" destOrd="3" presId="urn:microsoft.com/office/officeart/2005/8/layout/hProcess10"/>
    <dgm:cxn modelId="{D4F2F70D-1B1D-40D5-9B97-92266A0FF89A}" srcId="{B1DE0EC1-AF0F-4C8E-B81D-CC7A1031A0D7}" destId="{AB70B390-E5FF-4C7A-86D7-BA8CF82E59CC}" srcOrd="2" destOrd="0" parTransId="{D258D1C8-C2A4-4D73-8C68-A56CCB7D695D}" sibTransId="{C04865C7-642F-4FFE-A773-321E15B4587F}"/>
    <dgm:cxn modelId="{21D75611-6F13-40BB-A2AC-E8DC1F7BC83F}" type="presOf" srcId="{6194E00E-D9AE-4198-B875-72031EBC5E7C}" destId="{9F89A8A5-C5C5-4186-80C9-836523AB63E9}" srcOrd="0" destOrd="3" presId="urn:microsoft.com/office/officeart/2005/8/layout/hProcess10"/>
    <dgm:cxn modelId="{09A96A13-0523-4AEF-B2A5-FA71C2F04F2A}" type="presOf" srcId="{36614112-B289-4BC6-A168-DC73C48889FD}" destId="{31D4A1AE-4658-49C8-8FA3-F9AE2870BB46}" srcOrd="0" destOrd="2" presId="urn:microsoft.com/office/officeart/2005/8/layout/hProcess10"/>
    <dgm:cxn modelId="{1D5C1D15-E2BD-4070-810D-9CBFA4E08563}" type="presOf" srcId="{FB03A253-F00C-433C-811C-EFD6A909B35B}" destId="{9F89A8A5-C5C5-4186-80C9-836523AB63E9}" srcOrd="0" destOrd="1" presId="urn:microsoft.com/office/officeart/2005/8/layout/hProcess10"/>
    <dgm:cxn modelId="{D5F48819-7CCC-4025-9E40-5B646FCAFEE7}" type="presOf" srcId="{FDA5201F-4716-4A48-A85E-E9E2CD7B15DB}" destId="{373DBD06-D63D-4D65-85B3-48B25A9CFF73}" srcOrd="0" destOrd="0" presId="urn:microsoft.com/office/officeart/2005/8/layout/hProcess10"/>
    <dgm:cxn modelId="{13F7081D-C1A9-49AC-89A4-148EE4FD05F6}" srcId="{C75C412E-DA6B-4B8C-8ECC-664F8C1C9F44}" destId="{6F641437-47F4-40A6-8AB5-5A533C2DD75E}" srcOrd="0" destOrd="0" parTransId="{F79F60F4-A2FE-4D4D-936B-69563807CD7D}" sibTransId="{4DD28E0A-0B69-495E-9096-BC02D9623CBF}"/>
    <dgm:cxn modelId="{5B8A0433-28CA-4300-94B6-0DB5499B9420}" srcId="{147C712C-FA23-410D-812D-79A28A317B08}" destId="{183C3038-99D2-46A8-90EE-C6BF92B826F0}" srcOrd="3" destOrd="0" parTransId="{8D704769-78B3-467C-9C59-781456AB7076}" sibTransId="{39E08715-89A3-4C72-A400-934532990DD0}"/>
    <dgm:cxn modelId="{090B6A39-2C4F-4314-BCC3-CBF93265A5B5}" type="presOf" srcId="{5403DDA7-E1ED-43BC-B317-7A4F8B7E757D}" destId="{9F89A8A5-C5C5-4186-80C9-836523AB63E9}" srcOrd="0" destOrd="2" presId="urn:microsoft.com/office/officeart/2005/8/layout/hProcess10"/>
    <dgm:cxn modelId="{29B5BF3E-2E04-46C7-95FC-A3CD3D261454}" type="presOf" srcId="{D459E2B9-C29D-412F-A21A-C2DEC63F07B4}" destId="{96BF8158-1D64-448C-BA68-B9CF7B0655D1}" srcOrd="0" destOrd="6" presId="urn:microsoft.com/office/officeart/2005/8/layout/hProcess10"/>
    <dgm:cxn modelId="{A2141C5C-F226-4004-93D2-D7D094ABBB05}" srcId="{147C712C-FA23-410D-812D-79A28A317B08}" destId="{FB03A253-F00C-433C-811C-EFD6A909B35B}" srcOrd="0" destOrd="0" parTransId="{C45FBC0B-73E0-4C31-BDF6-D230FBD52AE6}" sibTransId="{196DD34A-1989-4C52-9EA0-914B531E03B3}"/>
    <dgm:cxn modelId="{BA5F7141-148A-428C-9F55-B5A03D23F360}" type="presOf" srcId="{B1DE0EC1-AF0F-4C8E-B81D-CC7A1031A0D7}" destId="{AB949B12-C49B-4071-AFE6-F1684ECC4CF2}" srcOrd="0" destOrd="0" presId="urn:microsoft.com/office/officeart/2005/8/layout/hProcess10"/>
    <dgm:cxn modelId="{3FE5C542-4A8C-45D7-A1C2-EB211E8660B0}" type="presOf" srcId="{183C3038-99D2-46A8-90EE-C6BF92B826F0}" destId="{9F89A8A5-C5C5-4186-80C9-836523AB63E9}" srcOrd="0" destOrd="4" presId="urn:microsoft.com/office/officeart/2005/8/layout/hProcess10"/>
    <dgm:cxn modelId="{96B37143-CE68-4B26-8E02-F2449DEE6D3B}" srcId="{C75C412E-DA6B-4B8C-8ECC-664F8C1C9F44}" destId="{36614112-B289-4BC6-A168-DC73C48889FD}" srcOrd="1" destOrd="0" parTransId="{36221324-0023-4A9D-917A-2738C2C2AB74}" sibTransId="{425A917F-3E4F-4A88-B452-B3CAA08A9526}"/>
    <dgm:cxn modelId="{5E1C8467-157E-4B29-9797-E962B25B668C}" type="presOf" srcId="{B20948E6-9BBD-4971-9FD0-50CC3FEA2F6E}" destId="{F2B47C7F-B71D-486C-9D40-57FA4055FE4A}" srcOrd="0" destOrd="0" presId="urn:microsoft.com/office/officeart/2005/8/layout/hProcess10"/>
    <dgm:cxn modelId="{9FC65F6A-B8EA-4A91-9DCC-24726C012542}" srcId="{B1DE0EC1-AF0F-4C8E-B81D-CC7A1031A0D7}" destId="{13B43143-63A4-4EFD-B8FD-6C4A293DD0BE}" srcOrd="3" destOrd="0" parTransId="{F9960199-59B4-43DA-BE79-ECC63CCDB51E}" sibTransId="{8EB0D77B-39B9-4773-8BA1-68476E5ADFF5}"/>
    <dgm:cxn modelId="{7D7EEF4B-C32B-49A2-B253-64B407EE75B0}" type="presOf" srcId="{511B472F-6294-4ACC-88E6-0F068DD0AF2F}" destId="{96BF8158-1D64-448C-BA68-B9CF7B0655D1}" srcOrd="0" destOrd="5" presId="urn:microsoft.com/office/officeart/2005/8/layout/hProcess10"/>
    <dgm:cxn modelId="{C292A14C-95BE-40BE-A4E0-C1BC01D6B5CD}" type="presOf" srcId="{AB70B390-E5FF-4C7A-86D7-BA8CF82E59CC}" destId="{AB949B12-C49B-4071-AFE6-F1684ECC4CF2}" srcOrd="0" destOrd="3" presId="urn:microsoft.com/office/officeart/2005/8/layout/hProcess10"/>
    <dgm:cxn modelId="{718FBB4C-70DD-4D2E-8551-D584DB6697F0}" srcId="{C75C412E-DA6B-4B8C-8ECC-664F8C1C9F44}" destId="{2D792B55-FFA7-40ED-82F7-5DDEAC7E3836}" srcOrd="2" destOrd="0" parTransId="{D52BE5E3-1413-4C0B-BF3A-3D5AEFE7EE78}" sibTransId="{E2C9AEF3-33F2-407D-9F54-8A86DDDC29F3}"/>
    <dgm:cxn modelId="{F524DC70-A6C7-4E14-A5AE-723ED74C8DF3}" srcId="{CEA9951D-40B8-4C31-896B-96607537C89E}" destId="{7A90EADA-3179-4C9C-BFE3-B11FB5F13F0C}" srcOrd="3" destOrd="0" parTransId="{BAFCA0D2-0F75-41F4-8504-37D3522473B3}" sibTransId="{DBC89742-89C5-4350-ACAB-35C237DA1FB1}"/>
    <dgm:cxn modelId="{F5F15D75-0744-4A6D-B84B-12CDF01601A8}" srcId="{CEA9951D-40B8-4C31-896B-96607537C89E}" destId="{BE145A6C-BC2C-4A70-A172-9FC09F2F3A5F}" srcOrd="2" destOrd="0" parTransId="{37DB8EB6-0795-472B-A30D-90F738C28712}" sibTransId="{BFF3A7B9-7ABD-4D45-AC99-2B4E8EBD5596}"/>
    <dgm:cxn modelId="{71774477-F8C4-49A7-8786-3C1893983284}" type="presOf" srcId="{88A5FE5F-992F-4E46-9CA1-823C837F33C8}" destId="{96BF8158-1D64-448C-BA68-B9CF7B0655D1}" srcOrd="0" destOrd="1" presId="urn:microsoft.com/office/officeart/2005/8/layout/hProcess10"/>
    <dgm:cxn modelId="{02755859-6328-49E2-A8D7-DE78E972CCE6}" type="presOf" srcId="{8A65E331-EC8F-4229-90EB-982E31965043}" destId="{AB949B12-C49B-4071-AFE6-F1684ECC4CF2}" srcOrd="0" destOrd="2" presId="urn:microsoft.com/office/officeart/2005/8/layout/hProcess10"/>
    <dgm:cxn modelId="{14E14E5A-B291-420E-83FD-60AA8E29D16F}" srcId="{CEA9951D-40B8-4C31-896B-96607537C89E}" destId="{D459E2B9-C29D-412F-A21A-C2DEC63F07B4}" srcOrd="5" destOrd="0" parTransId="{B5923410-6B70-4C80-9F6F-2CF600E2D3BD}" sibTransId="{CA655739-85B5-478F-ABDE-066685ADEB13}"/>
    <dgm:cxn modelId="{561A9F7A-C151-4114-87C3-122AC9832EBA}" srcId="{B1DE0EC1-AF0F-4C8E-B81D-CC7A1031A0D7}" destId="{8A65E331-EC8F-4229-90EB-982E31965043}" srcOrd="1" destOrd="0" parTransId="{C012DE4B-C4F9-4DD1-9C8C-A5C8CDA7EF77}" sibTransId="{7E2D4835-F97A-4A7D-95A6-D0511EC92B75}"/>
    <dgm:cxn modelId="{446F5C7B-DB1D-483F-81CA-402687E83768}" type="presOf" srcId="{9444980D-1C09-489F-9920-3DFCAC589AE0}" destId="{378A3817-320A-4C7F-87FC-7B3B05F3CC48}" srcOrd="0" destOrd="0" presId="urn:microsoft.com/office/officeart/2005/8/layout/hProcess10"/>
    <dgm:cxn modelId="{EEF7597D-BE4E-44A6-9DB5-0034297CF1A2}" type="presOf" srcId="{B20948E6-9BBD-4971-9FD0-50CC3FEA2F6E}" destId="{ACF339DC-6E09-4558-8909-7C1B93C5751B}" srcOrd="1" destOrd="0" presId="urn:microsoft.com/office/officeart/2005/8/layout/hProcess10"/>
    <dgm:cxn modelId="{B7887480-9C15-428A-B251-1AFAB79DC4D2}" type="presOf" srcId="{96622F44-18D5-447B-AFDE-3388ADC65ECD}" destId="{7F7CAB9C-DA48-46A8-81D2-6981FFB2EBC4}" srcOrd="0" destOrd="0" presId="urn:microsoft.com/office/officeart/2005/8/layout/hProcess10"/>
    <dgm:cxn modelId="{6088D28D-5208-42E9-9DF6-388B6685B731}" srcId="{9444980D-1C09-489F-9920-3DFCAC589AE0}" destId="{B1DE0EC1-AF0F-4C8E-B81D-CC7A1031A0D7}" srcOrd="2" destOrd="0" parTransId="{69AA3861-2EF6-40F0-AF06-792AEE7F8AA9}" sibTransId="{B20948E6-9BBD-4971-9FD0-50CC3FEA2F6E}"/>
    <dgm:cxn modelId="{4DECF090-40F7-479A-9897-190419FC0BDB}" type="presOf" srcId="{2D792B55-FFA7-40ED-82F7-5DDEAC7E3836}" destId="{31D4A1AE-4658-49C8-8FA3-F9AE2870BB46}" srcOrd="0" destOrd="3" presId="urn:microsoft.com/office/officeart/2005/8/layout/hProcess10"/>
    <dgm:cxn modelId="{E9FFC19A-91C7-46DC-AA5C-2F7C46E54065}" srcId="{147C712C-FA23-410D-812D-79A28A317B08}" destId="{6194E00E-D9AE-4198-B875-72031EBC5E7C}" srcOrd="2" destOrd="0" parTransId="{E69E22CE-8822-4503-8C45-15E4A0A773E4}" sibTransId="{E846196F-5EB6-4A62-A724-1B61B67F58CF}"/>
    <dgm:cxn modelId="{8A97219B-2424-46EE-91B9-E92DB82E479E}" type="presOf" srcId="{96622F44-18D5-447B-AFDE-3388ADC65ECD}" destId="{A1EBB50D-F1F4-4DCC-9717-94B7F33B709C}" srcOrd="1" destOrd="0" presId="urn:microsoft.com/office/officeart/2005/8/layout/hProcess10"/>
    <dgm:cxn modelId="{D368549B-C866-43B6-94A3-A243460D4E4E}" srcId="{9444980D-1C09-489F-9920-3DFCAC589AE0}" destId="{147C712C-FA23-410D-812D-79A28A317B08}" srcOrd="3" destOrd="0" parTransId="{B342BE1E-C5BD-4CDE-84A0-B71384D60896}" sibTransId="{96622F44-18D5-447B-AFDE-3388ADC65ECD}"/>
    <dgm:cxn modelId="{E444E19C-CEF3-4DD9-B065-14F201D751AE}" srcId="{CEA9951D-40B8-4C31-896B-96607537C89E}" destId="{511B472F-6294-4ACC-88E6-0F068DD0AF2F}" srcOrd="4" destOrd="0" parTransId="{6E2D05F9-2172-4A52-8DD1-C80B4C4AABC4}" sibTransId="{25974A34-B1DB-44AC-B1A8-C3DFE1C661B3}"/>
    <dgm:cxn modelId="{5EB0669E-E98A-44F9-BA1F-590F36A9F398}" srcId="{9444980D-1C09-489F-9920-3DFCAC589AE0}" destId="{C75C412E-DA6B-4B8C-8ECC-664F8C1C9F44}" srcOrd="4" destOrd="0" parTransId="{60309B11-61D8-4332-A981-6715DB70EE3A}" sibTransId="{81B4EC83-C269-46AB-9ECB-122600E732A8}"/>
    <dgm:cxn modelId="{243620A9-7C4C-48D0-BC9F-BB6093D1213B}" type="presOf" srcId="{C75C412E-DA6B-4B8C-8ECC-664F8C1C9F44}" destId="{31D4A1AE-4658-49C8-8FA3-F9AE2870BB46}" srcOrd="0" destOrd="0" presId="urn:microsoft.com/office/officeart/2005/8/layout/hProcess10"/>
    <dgm:cxn modelId="{CF3638B1-34E4-485C-801F-1008AAFC7EF7}" type="presOf" srcId="{6745F55B-D66F-4FB1-B3D5-5085051291EA}" destId="{AB949B12-C49B-4071-AFE6-F1684ECC4CF2}" srcOrd="0" destOrd="1" presId="urn:microsoft.com/office/officeart/2005/8/layout/hProcess10"/>
    <dgm:cxn modelId="{CFC1B5B4-A625-4A35-902C-09262F2849C3}" type="presOf" srcId="{857BFCFA-DB65-48F7-92A3-345933CC6289}" destId="{CBDF7CA4-B1D1-4F37-AA3E-6274B7E4946B}" srcOrd="0" destOrd="0" presId="urn:microsoft.com/office/officeart/2005/8/layout/hProcess10"/>
    <dgm:cxn modelId="{72D34BB5-8B71-4645-850F-D91A445265D1}" srcId="{9444980D-1C09-489F-9920-3DFCAC589AE0}" destId="{857BFCFA-DB65-48F7-92A3-345933CC6289}" srcOrd="1" destOrd="0" parTransId="{EF788BD8-01E6-444D-9CBD-5AB5E38C8CA2}" sibTransId="{FDA5201F-4716-4A48-A85E-E9E2CD7B15DB}"/>
    <dgm:cxn modelId="{508409B6-7F4B-4419-8C2B-6F7BBA874142}" srcId="{9444980D-1C09-489F-9920-3DFCAC589AE0}" destId="{CEA9951D-40B8-4C31-896B-96607537C89E}" srcOrd="0" destOrd="0" parTransId="{DC0C91D7-B2DA-4691-9AA5-0677F00BD269}" sibTransId="{1A611469-A096-45E7-BFAC-379087296D99}"/>
    <dgm:cxn modelId="{7CE1F1B6-3346-4AB4-B455-02D7B1BBB285}" type="presOf" srcId="{13B43143-63A4-4EFD-B8FD-6C4A293DD0BE}" destId="{AB949B12-C49B-4071-AFE6-F1684ECC4CF2}" srcOrd="0" destOrd="4" presId="urn:microsoft.com/office/officeart/2005/8/layout/hProcess10"/>
    <dgm:cxn modelId="{EFDCEFBF-E6C6-4253-A473-D161A47CB0D9}" type="presOf" srcId="{7A90EADA-3179-4C9C-BFE3-B11FB5F13F0C}" destId="{96BF8158-1D64-448C-BA68-B9CF7B0655D1}" srcOrd="0" destOrd="4" presId="urn:microsoft.com/office/officeart/2005/8/layout/hProcess10"/>
    <dgm:cxn modelId="{694351C6-CD7E-4D8F-9786-A91F2D6AE48E}" type="presOf" srcId="{1A611469-A096-45E7-BFAC-379087296D99}" destId="{116DC486-992F-4F38-AF69-711C1D0B77CE}" srcOrd="0" destOrd="0" presId="urn:microsoft.com/office/officeart/2005/8/layout/hProcess10"/>
    <dgm:cxn modelId="{B6072FC9-1977-46DD-9CF1-AF1F3BC1B5DE}" type="presOf" srcId="{6F641437-47F4-40A6-8AB5-5A533C2DD75E}" destId="{31D4A1AE-4658-49C8-8FA3-F9AE2870BB46}" srcOrd="0" destOrd="1" presId="urn:microsoft.com/office/officeart/2005/8/layout/hProcess10"/>
    <dgm:cxn modelId="{A703E5D0-557C-408B-87AD-58CCA13D2366}" srcId="{147C712C-FA23-410D-812D-79A28A317B08}" destId="{5403DDA7-E1ED-43BC-B317-7A4F8B7E757D}" srcOrd="1" destOrd="0" parTransId="{6EF73425-5A87-4FE7-90A0-7AA78F922A20}" sibTransId="{B3F7FD01-A385-4D9B-B1A2-F6861F9C700E}"/>
    <dgm:cxn modelId="{FAD5C2D2-C59B-4D17-A0D5-585345BB9EBA}" srcId="{147C712C-FA23-410D-812D-79A28A317B08}" destId="{B223E111-DF0B-4DF4-A3C0-9882C4604B19}" srcOrd="4" destOrd="0" parTransId="{44457D8E-4E37-4072-8048-35D3D191BDA6}" sibTransId="{E1BEA4D1-538A-45CC-B77A-5E85FF275DF9}"/>
    <dgm:cxn modelId="{FD71B5D8-D2A1-4127-8258-50732B4F370C}" type="presOf" srcId="{1A611469-A096-45E7-BFAC-379087296D99}" destId="{1558C9AE-75E5-4118-9E48-E765AD7567D0}" srcOrd="1" destOrd="0" presId="urn:microsoft.com/office/officeart/2005/8/layout/hProcess10"/>
    <dgm:cxn modelId="{9D4EF9E1-7F00-4619-8C15-AD59E4133A69}" type="presOf" srcId="{08E2E2AD-4323-4342-A042-6C4D846B8A50}" destId="{96BF8158-1D64-448C-BA68-B9CF7B0655D1}" srcOrd="0" destOrd="2" presId="urn:microsoft.com/office/officeart/2005/8/layout/hProcess10"/>
    <dgm:cxn modelId="{B7E602E6-664A-42F3-ADBB-8E9DED8F3FF4}" type="presOf" srcId="{147C712C-FA23-410D-812D-79A28A317B08}" destId="{9F89A8A5-C5C5-4186-80C9-836523AB63E9}" srcOrd="0" destOrd="0" presId="urn:microsoft.com/office/officeart/2005/8/layout/hProcess10"/>
    <dgm:cxn modelId="{EC14C8E6-7960-4766-8814-59A11BC9CAE1}" type="presOf" srcId="{FDA5201F-4716-4A48-A85E-E9E2CD7B15DB}" destId="{B10C1BEB-2855-4468-A665-54BA12778BA4}" srcOrd="1" destOrd="0" presId="urn:microsoft.com/office/officeart/2005/8/layout/hProcess10"/>
    <dgm:cxn modelId="{917C23E8-6D19-4172-B528-1E29995A5A11}" type="presOf" srcId="{57D73FEA-83E5-4926-9F51-AD903D698AEB}" destId="{AB949B12-C49B-4071-AFE6-F1684ECC4CF2}" srcOrd="0" destOrd="5" presId="urn:microsoft.com/office/officeart/2005/8/layout/hProcess10"/>
    <dgm:cxn modelId="{B054EFE9-8123-4F21-A285-C033D34115D3}" srcId="{B1DE0EC1-AF0F-4C8E-B81D-CC7A1031A0D7}" destId="{57D73FEA-83E5-4926-9F51-AD903D698AEB}" srcOrd="4" destOrd="0" parTransId="{49B6FC9D-76E0-4C4A-81E7-9593DB8AE0B6}" sibTransId="{EB4028F7-9AE1-48CC-8876-7BFAE62CC675}"/>
    <dgm:cxn modelId="{857406F2-2A0D-42C5-A8FD-32F90DD67DD2}" type="presOf" srcId="{B223E111-DF0B-4DF4-A3C0-9882C4604B19}" destId="{9F89A8A5-C5C5-4186-80C9-836523AB63E9}" srcOrd="0" destOrd="5" presId="urn:microsoft.com/office/officeart/2005/8/layout/hProcess10"/>
    <dgm:cxn modelId="{02C271F6-010E-421F-9196-D6A2BC8A43F4}" srcId="{CEA9951D-40B8-4C31-896B-96607537C89E}" destId="{88A5FE5F-992F-4E46-9CA1-823C837F33C8}" srcOrd="0" destOrd="0" parTransId="{FD43E435-636F-4264-9BE3-9648A5EEE6D2}" sibTransId="{0090AE2C-30E2-4EAE-8E0B-40091EC02421}"/>
    <dgm:cxn modelId="{02BD2FFD-0D20-495B-B79F-AA26C60F354A}" type="presOf" srcId="{CEA9951D-40B8-4C31-896B-96607537C89E}" destId="{96BF8158-1D64-448C-BA68-B9CF7B0655D1}" srcOrd="0" destOrd="0" presId="urn:microsoft.com/office/officeart/2005/8/layout/hProcess10"/>
    <dgm:cxn modelId="{D8C3AEB4-EB9A-4C2E-B47B-6A202B298131}" type="presParOf" srcId="{378A3817-320A-4C7F-87FC-7B3B05F3CC48}" destId="{FF7CCF1B-4EEA-4C21-8032-32990E58CDF0}" srcOrd="0" destOrd="0" presId="urn:microsoft.com/office/officeart/2005/8/layout/hProcess10"/>
    <dgm:cxn modelId="{7B6475BA-D7B3-45E8-97DC-DDF6290209B2}" type="presParOf" srcId="{FF7CCF1B-4EEA-4C21-8032-32990E58CDF0}" destId="{85BCF4DA-27D2-4D0F-AEFC-A83477369CA5}" srcOrd="0" destOrd="0" presId="urn:microsoft.com/office/officeart/2005/8/layout/hProcess10"/>
    <dgm:cxn modelId="{A6B935AF-EC6F-4E1E-BF4C-EB6D5E16A8AF}" type="presParOf" srcId="{FF7CCF1B-4EEA-4C21-8032-32990E58CDF0}" destId="{96BF8158-1D64-448C-BA68-B9CF7B0655D1}" srcOrd="1" destOrd="0" presId="urn:microsoft.com/office/officeart/2005/8/layout/hProcess10"/>
    <dgm:cxn modelId="{C2E9ED3F-E303-447D-BF73-96908CB35FD0}" type="presParOf" srcId="{378A3817-320A-4C7F-87FC-7B3B05F3CC48}" destId="{116DC486-992F-4F38-AF69-711C1D0B77CE}" srcOrd="1" destOrd="0" presId="urn:microsoft.com/office/officeart/2005/8/layout/hProcess10"/>
    <dgm:cxn modelId="{F21E34D3-3D01-4ACD-9084-082F571A1F6E}" type="presParOf" srcId="{116DC486-992F-4F38-AF69-711C1D0B77CE}" destId="{1558C9AE-75E5-4118-9E48-E765AD7567D0}" srcOrd="0" destOrd="0" presId="urn:microsoft.com/office/officeart/2005/8/layout/hProcess10"/>
    <dgm:cxn modelId="{6B8EACA3-615D-4C48-8D10-8B4C5678F2D5}" type="presParOf" srcId="{378A3817-320A-4C7F-87FC-7B3B05F3CC48}" destId="{C28BF5D7-B5F7-48ED-9C0F-F4B1EDD2DC5C}" srcOrd="2" destOrd="0" presId="urn:microsoft.com/office/officeart/2005/8/layout/hProcess10"/>
    <dgm:cxn modelId="{72CC30F8-E671-4C34-A984-7F3518AA07C0}" type="presParOf" srcId="{C28BF5D7-B5F7-48ED-9C0F-F4B1EDD2DC5C}" destId="{600AE481-ABA9-4091-A25C-9AAD07E2DBF9}" srcOrd="0" destOrd="0" presId="urn:microsoft.com/office/officeart/2005/8/layout/hProcess10"/>
    <dgm:cxn modelId="{DEEB0F10-DAAF-4DD1-83B7-D19BEB03F731}" type="presParOf" srcId="{C28BF5D7-B5F7-48ED-9C0F-F4B1EDD2DC5C}" destId="{CBDF7CA4-B1D1-4F37-AA3E-6274B7E4946B}" srcOrd="1" destOrd="0" presId="urn:microsoft.com/office/officeart/2005/8/layout/hProcess10"/>
    <dgm:cxn modelId="{196A4086-683E-436B-9D67-2EBDE8025CC1}" type="presParOf" srcId="{378A3817-320A-4C7F-87FC-7B3B05F3CC48}" destId="{373DBD06-D63D-4D65-85B3-48B25A9CFF73}" srcOrd="3" destOrd="0" presId="urn:microsoft.com/office/officeart/2005/8/layout/hProcess10"/>
    <dgm:cxn modelId="{2BC35CA6-BD3C-4125-AAA3-439E26C5CA51}" type="presParOf" srcId="{373DBD06-D63D-4D65-85B3-48B25A9CFF73}" destId="{B10C1BEB-2855-4468-A665-54BA12778BA4}" srcOrd="0" destOrd="0" presId="urn:microsoft.com/office/officeart/2005/8/layout/hProcess10"/>
    <dgm:cxn modelId="{6EE21CFC-22B2-4B37-ABA9-6E48022505B3}" type="presParOf" srcId="{378A3817-320A-4C7F-87FC-7B3B05F3CC48}" destId="{C3E4FB8F-DCFA-41FE-ACA5-1C8068EBDB69}" srcOrd="4" destOrd="0" presId="urn:microsoft.com/office/officeart/2005/8/layout/hProcess10"/>
    <dgm:cxn modelId="{29D37BB0-0C8D-4DD4-817F-EC7869C6880D}" type="presParOf" srcId="{C3E4FB8F-DCFA-41FE-ACA5-1C8068EBDB69}" destId="{EC830778-1975-4C1A-A79B-E60387AAC2AF}" srcOrd="0" destOrd="0" presId="urn:microsoft.com/office/officeart/2005/8/layout/hProcess10"/>
    <dgm:cxn modelId="{B5550EB3-DCC1-4436-A7A6-CD2217240441}" type="presParOf" srcId="{C3E4FB8F-DCFA-41FE-ACA5-1C8068EBDB69}" destId="{AB949B12-C49B-4071-AFE6-F1684ECC4CF2}" srcOrd="1" destOrd="0" presId="urn:microsoft.com/office/officeart/2005/8/layout/hProcess10"/>
    <dgm:cxn modelId="{DB305A67-2637-4A98-9FB5-6EA0043D71CB}" type="presParOf" srcId="{378A3817-320A-4C7F-87FC-7B3B05F3CC48}" destId="{F2B47C7F-B71D-486C-9D40-57FA4055FE4A}" srcOrd="5" destOrd="0" presId="urn:microsoft.com/office/officeart/2005/8/layout/hProcess10"/>
    <dgm:cxn modelId="{22885FF2-8CBB-45B2-8BB2-D66872CEFCD7}" type="presParOf" srcId="{F2B47C7F-B71D-486C-9D40-57FA4055FE4A}" destId="{ACF339DC-6E09-4558-8909-7C1B93C5751B}" srcOrd="0" destOrd="0" presId="urn:microsoft.com/office/officeart/2005/8/layout/hProcess10"/>
    <dgm:cxn modelId="{D42D8DDC-9B46-405F-9FC9-63D36ADF3E97}" type="presParOf" srcId="{378A3817-320A-4C7F-87FC-7B3B05F3CC48}" destId="{F100AD3F-8EF0-4C8C-90D2-830484A42D03}" srcOrd="6" destOrd="0" presId="urn:microsoft.com/office/officeart/2005/8/layout/hProcess10"/>
    <dgm:cxn modelId="{FDAF066C-1CF8-46EF-B270-C539AEBB23A7}" type="presParOf" srcId="{F100AD3F-8EF0-4C8C-90D2-830484A42D03}" destId="{06F2C0A1-9BF1-4942-869C-17396B7A483E}" srcOrd="0" destOrd="0" presId="urn:microsoft.com/office/officeart/2005/8/layout/hProcess10"/>
    <dgm:cxn modelId="{EFAE9C27-A450-4D76-9250-51619FC94722}" type="presParOf" srcId="{F100AD3F-8EF0-4C8C-90D2-830484A42D03}" destId="{9F89A8A5-C5C5-4186-80C9-836523AB63E9}" srcOrd="1" destOrd="0" presId="urn:microsoft.com/office/officeart/2005/8/layout/hProcess10"/>
    <dgm:cxn modelId="{88D35536-973E-48C0-8496-EA1F6D2A55C4}" type="presParOf" srcId="{378A3817-320A-4C7F-87FC-7B3B05F3CC48}" destId="{7F7CAB9C-DA48-46A8-81D2-6981FFB2EBC4}" srcOrd="7" destOrd="0" presId="urn:microsoft.com/office/officeart/2005/8/layout/hProcess10"/>
    <dgm:cxn modelId="{5F088E14-BF23-4360-8E5A-5BBA375290C8}" type="presParOf" srcId="{7F7CAB9C-DA48-46A8-81D2-6981FFB2EBC4}" destId="{A1EBB50D-F1F4-4DCC-9717-94B7F33B709C}" srcOrd="0" destOrd="0" presId="urn:microsoft.com/office/officeart/2005/8/layout/hProcess10"/>
    <dgm:cxn modelId="{698CBA34-8AE2-42A7-ABD7-6CD9973AD2B6}" type="presParOf" srcId="{378A3817-320A-4C7F-87FC-7B3B05F3CC48}" destId="{671AEAE8-609C-49A4-8C18-7B2CFDC7980E}" srcOrd="8" destOrd="0" presId="urn:microsoft.com/office/officeart/2005/8/layout/hProcess10"/>
    <dgm:cxn modelId="{2D54A7B5-D1FB-4D8A-8672-D9DED96A5258}" type="presParOf" srcId="{671AEAE8-609C-49A4-8C18-7B2CFDC7980E}" destId="{3A46EAFD-4A77-4B8F-AA2F-DF558F74FC39}" srcOrd="0" destOrd="0" presId="urn:microsoft.com/office/officeart/2005/8/layout/hProcess10"/>
    <dgm:cxn modelId="{72EF9B57-190D-4FC2-BFE6-256D58871746}" type="presParOf" srcId="{671AEAE8-609C-49A4-8C18-7B2CFDC7980E}" destId="{31D4A1AE-4658-49C8-8FA3-F9AE2870BB46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93ACF-F941-4067-8BC4-1F3AB64548C8}">
      <dsp:nvSpPr>
        <dsp:cNvPr id="0" name=""/>
        <dsp:cNvSpPr/>
      </dsp:nvSpPr>
      <dsp:spPr>
        <a:xfrm>
          <a:off x="2519005" y="0"/>
          <a:ext cx="2608149" cy="260854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0070C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20A184-B4DC-49D8-A547-AB62E5C634CC}">
      <dsp:nvSpPr>
        <dsp:cNvPr id="0" name=""/>
        <dsp:cNvSpPr/>
      </dsp:nvSpPr>
      <dsp:spPr>
        <a:xfrm>
          <a:off x="3095492" y="941764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Aportes de Capital</a:t>
          </a:r>
        </a:p>
      </dsp:txBody>
      <dsp:txXfrm>
        <a:off x="3095492" y="941764"/>
        <a:ext cx="1449298" cy="724475"/>
      </dsp:txXfrm>
    </dsp:sp>
    <dsp:sp modelId="{0DC10721-7FDD-40BE-A6A4-BD276C220E5F}">
      <dsp:nvSpPr>
        <dsp:cNvPr id="0" name=""/>
        <dsp:cNvSpPr/>
      </dsp:nvSpPr>
      <dsp:spPr>
        <a:xfrm>
          <a:off x="1794601" y="1498803"/>
          <a:ext cx="2608149" cy="260854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AC2DCF-2E19-4E7E-B722-37117C6BDA52}">
      <dsp:nvSpPr>
        <dsp:cNvPr id="0" name=""/>
        <dsp:cNvSpPr/>
      </dsp:nvSpPr>
      <dsp:spPr>
        <a:xfrm>
          <a:off x="2374026" y="2449237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Rendimientos</a:t>
          </a:r>
        </a:p>
      </dsp:txBody>
      <dsp:txXfrm>
        <a:off x="2374026" y="2449237"/>
        <a:ext cx="1449298" cy="724475"/>
      </dsp:txXfrm>
    </dsp:sp>
    <dsp:sp modelId="{46A15FEB-492A-4041-828D-FB5127C4E402}">
      <dsp:nvSpPr>
        <dsp:cNvPr id="0" name=""/>
        <dsp:cNvSpPr/>
      </dsp:nvSpPr>
      <dsp:spPr>
        <a:xfrm>
          <a:off x="2704637" y="3176964"/>
          <a:ext cx="2240804" cy="224170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5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B97E3E-821E-4DE8-84E6-7E68F9138CCA}">
      <dsp:nvSpPr>
        <dsp:cNvPr id="0" name=""/>
        <dsp:cNvSpPr/>
      </dsp:nvSpPr>
      <dsp:spPr>
        <a:xfrm>
          <a:off x="3098920" y="3958878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FEE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Activos Totales</a:t>
          </a:r>
        </a:p>
      </dsp:txBody>
      <dsp:txXfrm>
        <a:off x="3098920" y="3958878"/>
        <a:ext cx="1449298" cy="7244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DFD2FD-5298-4503-9171-9E4F299EF270}">
      <dsp:nvSpPr>
        <dsp:cNvPr id="0" name=""/>
        <dsp:cNvSpPr/>
      </dsp:nvSpPr>
      <dsp:spPr>
        <a:xfrm>
          <a:off x="0" y="0"/>
          <a:ext cx="12435840" cy="0"/>
        </a:xfrm>
        <a:prstGeom prst="lin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F8BD90-2826-4D67-BE1D-B4801B14E3DD}">
      <dsp:nvSpPr>
        <dsp:cNvPr id="0" name=""/>
        <dsp:cNvSpPr/>
      </dsp:nvSpPr>
      <dsp:spPr>
        <a:xfrm>
          <a:off x="0" y="0"/>
          <a:ext cx="2487168" cy="7010399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4400" b="1" kern="1200" dirty="0">
              <a:solidFill>
                <a:srgbClr val="FFC000"/>
              </a:solidFill>
              <a:latin typeface="+mn-lt"/>
            </a:rPr>
            <a:t>             </a:t>
          </a:r>
        </a:p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4400" b="1" kern="1200" dirty="0">
              <a:solidFill>
                <a:srgbClr val="FFC000"/>
              </a:solidFill>
              <a:latin typeface="+mn-lt"/>
            </a:rPr>
            <a:t>          FUNCIONAMIENTO</a:t>
          </a:r>
        </a:p>
      </dsp:txBody>
      <dsp:txXfrm>
        <a:off x="0" y="0"/>
        <a:ext cx="2487168" cy="7010399"/>
      </dsp:txXfrm>
    </dsp:sp>
    <dsp:sp modelId="{6C304766-491F-44FA-A752-24D0F2EF701C}">
      <dsp:nvSpPr>
        <dsp:cNvPr id="0" name=""/>
        <dsp:cNvSpPr/>
      </dsp:nvSpPr>
      <dsp:spPr>
        <a:xfrm>
          <a:off x="2673705" y="47323"/>
          <a:ext cx="9762134" cy="946472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Proceso de admisibilidad</a:t>
          </a:r>
        </a:p>
      </dsp:txBody>
      <dsp:txXfrm>
        <a:off x="2673705" y="47323"/>
        <a:ext cx="9762134" cy="946472"/>
      </dsp:txXfrm>
    </dsp:sp>
    <dsp:sp modelId="{E3D45C99-63B1-4258-AAFD-2C1395F8D18C}">
      <dsp:nvSpPr>
        <dsp:cNvPr id="0" name=""/>
        <dsp:cNvSpPr/>
      </dsp:nvSpPr>
      <dsp:spPr>
        <a:xfrm>
          <a:off x="2487167" y="993795"/>
          <a:ext cx="99486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E3B571-E084-4DC4-A554-BADBB61879FE}">
      <dsp:nvSpPr>
        <dsp:cNvPr id="0" name=""/>
        <dsp:cNvSpPr/>
      </dsp:nvSpPr>
      <dsp:spPr>
        <a:xfrm>
          <a:off x="2673705" y="1041119"/>
          <a:ext cx="9762134" cy="946472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kern="1200" dirty="0">
              <a:solidFill>
                <a:schemeClr val="tx1"/>
              </a:solidFill>
              <a:latin typeface="+mj-lt"/>
            </a:rPr>
            <a:t>Entrega de información periódica de la entidad</a:t>
          </a:r>
        </a:p>
      </dsp:txBody>
      <dsp:txXfrm>
        <a:off x="2673705" y="1041119"/>
        <a:ext cx="9762134" cy="946472"/>
      </dsp:txXfrm>
    </dsp:sp>
    <dsp:sp modelId="{64514EB8-0621-4EC4-A34A-FEC0D1C21706}">
      <dsp:nvSpPr>
        <dsp:cNvPr id="0" name=""/>
        <dsp:cNvSpPr/>
      </dsp:nvSpPr>
      <dsp:spPr>
        <a:xfrm>
          <a:off x="2487167" y="1987591"/>
          <a:ext cx="99486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ACAE77-F884-4767-99E1-48E25EE395DA}">
      <dsp:nvSpPr>
        <dsp:cNvPr id="0" name=""/>
        <dsp:cNvSpPr/>
      </dsp:nvSpPr>
      <dsp:spPr>
        <a:xfrm>
          <a:off x="2673705" y="2034915"/>
          <a:ext cx="9762134" cy="946472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Apoyo para implementar medidas correctivas para minimizar riesgo moral y problemas de liquidez futuros. </a:t>
          </a:r>
        </a:p>
      </dsp:txBody>
      <dsp:txXfrm>
        <a:off x="2673705" y="2034915"/>
        <a:ext cx="9762134" cy="946472"/>
      </dsp:txXfrm>
    </dsp:sp>
    <dsp:sp modelId="{3A7F20B9-72A9-4369-A4F5-51C4C5BEAB7A}">
      <dsp:nvSpPr>
        <dsp:cNvPr id="0" name=""/>
        <dsp:cNvSpPr/>
      </dsp:nvSpPr>
      <dsp:spPr>
        <a:xfrm>
          <a:off x="2487167" y="2981387"/>
          <a:ext cx="99486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81F97-360B-4E34-AB29-BC336A86327A}">
      <dsp:nvSpPr>
        <dsp:cNvPr id="0" name=""/>
        <dsp:cNvSpPr/>
      </dsp:nvSpPr>
      <dsp:spPr>
        <a:xfrm>
          <a:off x="2673705" y="3028711"/>
          <a:ext cx="9762134" cy="946472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kern="1200" dirty="0">
              <a:solidFill>
                <a:schemeClr val="tx1"/>
              </a:solidFill>
              <a:latin typeface="+mj-lt"/>
            </a:rPr>
            <a:t>Definición técnica para cada apoyo mediante un Comité Técnico independiente</a:t>
          </a:r>
        </a:p>
      </dsp:txBody>
      <dsp:txXfrm>
        <a:off x="2673705" y="3028711"/>
        <a:ext cx="9762134" cy="946472"/>
      </dsp:txXfrm>
    </dsp:sp>
    <dsp:sp modelId="{FD44A1B6-BCA4-4572-A9C5-CE9759C87EBF}">
      <dsp:nvSpPr>
        <dsp:cNvPr id="0" name=""/>
        <dsp:cNvSpPr/>
      </dsp:nvSpPr>
      <dsp:spPr>
        <a:xfrm>
          <a:off x="2487167" y="3975183"/>
          <a:ext cx="99486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A32BD8-4C13-4481-BCD1-85BC2B4BA9E0}">
      <dsp:nvSpPr>
        <dsp:cNvPr id="0" name=""/>
        <dsp:cNvSpPr/>
      </dsp:nvSpPr>
      <dsp:spPr>
        <a:xfrm>
          <a:off x="2673705" y="4022507"/>
          <a:ext cx="9762134" cy="946472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Restitutivo</a:t>
          </a:r>
        </a:p>
      </dsp:txBody>
      <dsp:txXfrm>
        <a:off x="2673705" y="4022507"/>
        <a:ext cx="9762134" cy="946472"/>
      </dsp:txXfrm>
    </dsp:sp>
    <dsp:sp modelId="{116FE6D4-D32D-40BB-97A8-DFBE6AAD7262}">
      <dsp:nvSpPr>
        <dsp:cNvPr id="0" name=""/>
        <dsp:cNvSpPr/>
      </dsp:nvSpPr>
      <dsp:spPr>
        <a:xfrm>
          <a:off x="2487167" y="4968979"/>
          <a:ext cx="99486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E00257-464A-40B7-B61A-5F7D5FBF2A88}">
      <dsp:nvSpPr>
        <dsp:cNvPr id="0" name=""/>
        <dsp:cNvSpPr/>
      </dsp:nvSpPr>
      <dsp:spPr>
        <a:xfrm>
          <a:off x="2673705" y="5016303"/>
          <a:ext cx="9762134" cy="946472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kern="1200" dirty="0">
              <a:solidFill>
                <a:schemeClr val="tx1"/>
              </a:solidFill>
              <a:latin typeface="+mj-lt"/>
            </a:rPr>
            <a:t>Devolución de capital por desafiliación de </a:t>
          </a:r>
          <a:r>
            <a:rPr lang="es-CR" sz="2800" b="1" kern="1200" dirty="0">
              <a:solidFill>
                <a:schemeClr val="tx1"/>
              </a:solidFill>
              <a:latin typeface="+mj-lt"/>
            </a:rPr>
            <a:t>3 años</a:t>
          </a:r>
          <a:endParaRPr lang="es-CR" sz="2400" b="1" kern="1200" dirty="0">
            <a:solidFill>
              <a:schemeClr val="tx1"/>
            </a:solidFill>
            <a:latin typeface="+mj-lt"/>
          </a:endParaRPr>
        </a:p>
      </dsp:txBody>
      <dsp:txXfrm>
        <a:off x="2673705" y="5016303"/>
        <a:ext cx="9762134" cy="946472"/>
      </dsp:txXfrm>
    </dsp:sp>
    <dsp:sp modelId="{9DE8639A-3010-411B-AE47-FA247BEA7587}">
      <dsp:nvSpPr>
        <dsp:cNvPr id="0" name=""/>
        <dsp:cNvSpPr/>
      </dsp:nvSpPr>
      <dsp:spPr>
        <a:xfrm>
          <a:off x="2487167" y="5962775"/>
          <a:ext cx="99486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D98CFD-6471-4691-8026-65758A6F354B}">
      <dsp:nvSpPr>
        <dsp:cNvPr id="0" name=""/>
        <dsp:cNvSpPr/>
      </dsp:nvSpPr>
      <dsp:spPr>
        <a:xfrm>
          <a:off x="2673705" y="6010099"/>
          <a:ext cx="9762134" cy="946472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Wingdings" panose="05000000000000000000" pitchFamily="2" charset="2"/>
            <a:buNone/>
          </a:pPr>
          <a:r>
            <a:rPr lang="es-CR" sz="2400" b="1" kern="1200" dirty="0">
              <a:solidFill>
                <a:schemeClr val="bg1"/>
              </a:solidFill>
              <a:latin typeface="+mj-lt"/>
            </a:rPr>
            <a:t>Penalización al capital por retiro antes de 3 años de 5%  </a:t>
          </a:r>
        </a:p>
      </dsp:txBody>
      <dsp:txXfrm>
        <a:off x="2673705" y="6010099"/>
        <a:ext cx="9762134" cy="946472"/>
      </dsp:txXfrm>
    </dsp:sp>
    <dsp:sp modelId="{17DE7594-50EC-42EA-97F8-723D376512FE}">
      <dsp:nvSpPr>
        <dsp:cNvPr id="0" name=""/>
        <dsp:cNvSpPr/>
      </dsp:nvSpPr>
      <dsp:spPr>
        <a:xfrm>
          <a:off x="2487167" y="6956571"/>
          <a:ext cx="99486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B4CAE-B315-4D6F-A227-8631EBADA756}">
      <dsp:nvSpPr>
        <dsp:cNvPr id="0" name=""/>
        <dsp:cNvSpPr/>
      </dsp:nvSpPr>
      <dsp:spPr>
        <a:xfrm>
          <a:off x="0" y="5032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768522-337D-44A7-AEE4-01505F25EF88}">
      <dsp:nvSpPr>
        <dsp:cNvPr id="0" name=""/>
        <dsp:cNvSpPr/>
      </dsp:nvSpPr>
      <dsp:spPr>
        <a:xfrm>
          <a:off x="262679" y="198040"/>
          <a:ext cx="712680" cy="68587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19B23F-6419-4C84-84F1-26AF57CEADD0}">
      <dsp:nvSpPr>
        <dsp:cNvPr id="0" name=""/>
        <dsp:cNvSpPr/>
      </dsp:nvSpPr>
      <dsp:spPr>
        <a:xfrm>
          <a:off x="1238039" y="5032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Acceso a </a:t>
          </a:r>
          <a:r>
            <a:rPr lang="es-CR" sz="1800" b="1" kern="1200" dirty="0">
              <a:solidFill>
                <a:srgbClr val="3366CC"/>
              </a:solidFill>
            </a:rPr>
            <a:t>líneas de apoyo ágiles </a:t>
          </a:r>
          <a:r>
            <a:rPr lang="es-CR" sz="1800" kern="1200" dirty="0"/>
            <a:t>para atender problemas puntuales de liquidez de la entidad, contingencias o implementar nuevos proyectos </a:t>
          </a:r>
          <a:r>
            <a:rPr lang="es-CR" sz="1800" b="1" kern="1200" dirty="0">
              <a:solidFill>
                <a:srgbClr val="3366CC"/>
              </a:solidFill>
            </a:rPr>
            <a:t>a un menor costo</a:t>
          </a:r>
          <a:endParaRPr lang="en-US" sz="1800" b="1" kern="1200" dirty="0">
            <a:solidFill>
              <a:srgbClr val="3366CC"/>
            </a:solidFill>
          </a:endParaRPr>
        </a:p>
      </dsp:txBody>
      <dsp:txXfrm>
        <a:off x="1238039" y="5032"/>
        <a:ext cx="5863800" cy="1071895"/>
      </dsp:txXfrm>
    </dsp:sp>
    <dsp:sp modelId="{4315D444-BCC3-425F-AC8F-A3D20449A81A}">
      <dsp:nvSpPr>
        <dsp:cNvPr id="0" name=""/>
        <dsp:cNvSpPr/>
      </dsp:nvSpPr>
      <dsp:spPr>
        <a:xfrm>
          <a:off x="0" y="1344902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82EC33-8E4F-40DB-8D6D-E948698D98B8}">
      <dsp:nvSpPr>
        <dsp:cNvPr id="0" name=""/>
        <dsp:cNvSpPr/>
      </dsp:nvSpPr>
      <dsp:spPr>
        <a:xfrm>
          <a:off x="252518" y="1564640"/>
          <a:ext cx="733002" cy="632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D6702-115C-407A-AF1D-1347CF509509}">
      <dsp:nvSpPr>
        <dsp:cNvPr id="0" name=""/>
        <dsp:cNvSpPr/>
      </dsp:nvSpPr>
      <dsp:spPr>
        <a:xfrm>
          <a:off x="1238039" y="1344902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b="1" kern="1200" dirty="0">
              <a:solidFill>
                <a:srgbClr val="3366CC"/>
              </a:solidFill>
            </a:rPr>
            <a:t>Mecanismo periódico de análisis de riesgos </a:t>
          </a:r>
          <a:r>
            <a:rPr lang="es-CR" sz="1800" kern="1200" dirty="0"/>
            <a:t>externo y experto que facilite la gestión interna de la entidad y la toma de decisiones</a:t>
          </a:r>
          <a:endParaRPr lang="en-US" sz="1800" kern="1200" dirty="0"/>
        </a:p>
      </dsp:txBody>
      <dsp:txXfrm>
        <a:off x="1238039" y="1344902"/>
        <a:ext cx="5863800" cy="1071895"/>
      </dsp:txXfrm>
    </dsp:sp>
    <dsp:sp modelId="{DEA94498-84BF-41D4-A437-95B59D18E860}">
      <dsp:nvSpPr>
        <dsp:cNvPr id="0" name=""/>
        <dsp:cNvSpPr/>
      </dsp:nvSpPr>
      <dsp:spPr>
        <a:xfrm>
          <a:off x="0" y="2684772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F9BB92-C22B-422F-A52B-C0226E849F8A}">
      <dsp:nvSpPr>
        <dsp:cNvPr id="0" name=""/>
        <dsp:cNvSpPr/>
      </dsp:nvSpPr>
      <dsp:spPr>
        <a:xfrm>
          <a:off x="264162" y="2854961"/>
          <a:ext cx="709715" cy="7315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B4360-FBE6-47C8-A8E4-AC4FFADA4CF8}">
      <dsp:nvSpPr>
        <dsp:cNvPr id="0" name=""/>
        <dsp:cNvSpPr/>
      </dsp:nvSpPr>
      <dsp:spPr>
        <a:xfrm>
          <a:off x="1238039" y="2684772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b="1" kern="1200" dirty="0">
              <a:solidFill>
                <a:srgbClr val="3366CC"/>
              </a:solidFill>
            </a:rPr>
            <a:t>Mitigador</a:t>
          </a:r>
          <a:r>
            <a:rPr lang="es-CR" sz="1800" kern="1200" dirty="0"/>
            <a:t> para </a:t>
          </a:r>
          <a:r>
            <a:rPr lang="es-CR" sz="1800" b="1" kern="1200" dirty="0">
              <a:solidFill>
                <a:srgbClr val="3366CC"/>
              </a:solidFill>
            </a:rPr>
            <a:t>contagio cooperativo </a:t>
          </a:r>
          <a:r>
            <a:rPr lang="es-CR" sz="1800" kern="1200" dirty="0"/>
            <a:t>y el </a:t>
          </a:r>
          <a:r>
            <a:rPr lang="es-CR" sz="1800" b="1" kern="1200" dirty="0">
              <a:solidFill>
                <a:srgbClr val="3366CC"/>
              </a:solidFill>
            </a:rPr>
            <a:t>riesgo reputacional </a:t>
          </a:r>
          <a:r>
            <a:rPr lang="es-CR" sz="1800" b="0" kern="1200" dirty="0">
              <a:solidFill>
                <a:schemeClr val="tx1"/>
              </a:solidFill>
            </a:rPr>
            <a:t>del sector</a:t>
          </a:r>
          <a:endParaRPr lang="en-US" sz="1800" b="1" kern="1200" dirty="0">
            <a:solidFill>
              <a:srgbClr val="3366CC"/>
            </a:solidFill>
          </a:endParaRPr>
        </a:p>
      </dsp:txBody>
      <dsp:txXfrm>
        <a:off x="1238039" y="2684772"/>
        <a:ext cx="5863800" cy="1071895"/>
      </dsp:txXfrm>
    </dsp:sp>
    <dsp:sp modelId="{414DF291-7195-4723-97F5-8035BC01F928}">
      <dsp:nvSpPr>
        <dsp:cNvPr id="0" name=""/>
        <dsp:cNvSpPr/>
      </dsp:nvSpPr>
      <dsp:spPr>
        <a:xfrm>
          <a:off x="0" y="4024641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B81C70-C811-4B8E-A33B-536AB35B4DEB}">
      <dsp:nvSpPr>
        <dsp:cNvPr id="0" name=""/>
        <dsp:cNvSpPr/>
      </dsp:nvSpPr>
      <dsp:spPr>
        <a:xfrm>
          <a:off x="242358" y="4236721"/>
          <a:ext cx="753323" cy="6477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5C589F-7ED5-4769-85B8-BC193348D45B}">
      <dsp:nvSpPr>
        <dsp:cNvPr id="0" name=""/>
        <dsp:cNvSpPr/>
      </dsp:nvSpPr>
      <dsp:spPr>
        <a:xfrm>
          <a:off x="1238039" y="4024641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Elemento indispensable para enfrentar </a:t>
          </a:r>
          <a:r>
            <a:rPr lang="en-US" sz="1800" b="1" kern="1200" dirty="0">
              <a:solidFill>
                <a:srgbClr val="3366CC"/>
              </a:solidFill>
            </a:rPr>
            <a:t>crisis locales y/o mundiales</a:t>
          </a:r>
          <a:r>
            <a:rPr lang="en-US" sz="1800" b="0" kern="1200" dirty="0">
              <a:solidFill>
                <a:srgbClr val="3366CC"/>
              </a:solidFill>
            </a:rPr>
            <a:t> </a:t>
          </a:r>
          <a:r>
            <a:rPr lang="en-US" sz="1800" b="0" kern="1200" dirty="0"/>
            <a:t>como la que estamos viviendo</a:t>
          </a:r>
        </a:p>
      </dsp:txBody>
      <dsp:txXfrm>
        <a:off x="1238039" y="4024641"/>
        <a:ext cx="5863800" cy="1071895"/>
      </dsp:txXfrm>
    </dsp:sp>
    <dsp:sp modelId="{9FE7ECC2-BE94-4A0B-ADD0-14BB43DE8BFC}">
      <dsp:nvSpPr>
        <dsp:cNvPr id="0" name=""/>
        <dsp:cNvSpPr/>
      </dsp:nvSpPr>
      <dsp:spPr>
        <a:xfrm>
          <a:off x="0" y="5364511"/>
          <a:ext cx="7101840" cy="107189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FC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CA7634-D6FE-4A67-9239-65A643490375}">
      <dsp:nvSpPr>
        <dsp:cNvPr id="0" name=""/>
        <dsp:cNvSpPr/>
      </dsp:nvSpPr>
      <dsp:spPr>
        <a:xfrm>
          <a:off x="252518" y="5552517"/>
          <a:ext cx="733002" cy="69588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5AFC3B-4573-4720-9124-509C9045560B}">
      <dsp:nvSpPr>
        <dsp:cNvPr id="0" name=""/>
        <dsp:cNvSpPr/>
      </dsp:nvSpPr>
      <dsp:spPr>
        <a:xfrm>
          <a:off x="1238039" y="5364511"/>
          <a:ext cx="5863800" cy="1071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42" tIns="113442" rIns="113442" bIns="1134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accent1"/>
              </a:solidFill>
            </a:rPr>
            <a:t>Apoyo</a:t>
          </a:r>
          <a:r>
            <a:rPr lang="en-US" sz="1800" b="1" kern="1200" dirty="0">
              <a:solidFill>
                <a:schemeClr val="accent1"/>
              </a:solidFill>
            </a:rPr>
            <a:t> Técnico </a:t>
          </a:r>
          <a:r>
            <a:rPr lang="en-US" sz="1800" b="0" kern="1200" dirty="0" err="1"/>
            <a:t>en</a:t>
          </a:r>
          <a:r>
            <a:rPr lang="en-US" sz="1800" b="0" kern="1200" dirty="0"/>
            <a:t> </a:t>
          </a:r>
          <a:r>
            <a:rPr lang="en-US" sz="1800" b="0" kern="1200" dirty="0" err="1"/>
            <a:t>procesos</a:t>
          </a:r>
          <a:r>
            <a:rPr lang="en-US" sz="1800" b="0" kern="1200" dirty="0"/>
            <a:t> de </a:t>
          </a:r>
          <a:r>
            <a:rPr lang="en-US" sz="1800" b="0" kern="1200" dirty="0" err="1"/>
            <a:t>adquisición</a:t>
          </a:r>
          <a:r>
            <a:rPr lang="en-US" sz="1800" b="0" kern="1200" dirty="0"/>
            <a:t> y/o </a:t>
          </a:r>
          <a:r>
            <a:rPr lang="en-US" sz="1800" b="0" kern="1200" dirty="0" err="1"/>
            <a:t>fusión</a:t>
          </a:r>
          <a:r>
            <a:rPr lang="en-US" sz="1800" b="0" kern="1200" dirty="0"/>
            <a:t>, </a:t>
          </a:r>
          <a:r>
            <a:rPr lang="en-US" sz="1800" b="0" kern="1200" dirty="0" err="1"/>
            <a:t>mejoramiento</a:t>
          </a:r>
          <a:r>
            <a:rPr lang="en-US" sz="1800" b="0" kern="1200" dirty="0"/>
            <a:t> </a:t>
          </a:r>
          <a:r>
            <a:rPr lang="en-US" sz="1800" b="0" kern="1200" dirty="0" err="1"/>
            <a:t>operativo</a:t>
          </a:r>
          <a:endParaRPr lang="en-US" sz="1800" b="0" kern="1200" dirty="0"/>
        </a:p>
      </dsp:txBody>
      <dsp:txXfrm>
        <a:off x="1238039" y="5364511"/>
        <a:ext cx="5863800" cy="10718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CF4DA-27D2-4D0F-AEFC-A83477369CA5}">
      <dsp:nvSpPr>
        <dsp:cNvPr id="0" name=""/>
        <dsp:cNvSpPr/>
      </dsp:nvSpPr>
      <dsp:spPr>
        <a:xfrm>
          <a:off x="0" y="483618"/>
          <a:ext cx="1897968" cy="1533575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BF8158-1D64-448C-BA68-B9CF7B0655D1}">
      <dsp:nvSpPr>
        <dsp:cNvPr id="0" name=""/>
        <dsp:cNvSpPr/>
      </dsp:nvSpPr>
      <dsp:spPr>
        <a:xfrm>
          <a:off x="417698" y="1607254"/>
          <a:ext cx="1533575" cy="2407192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0% Aportes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2400" b="1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000" b="1" kern="1200" dirty="0">
              <a:latin typeface="Calibri" panose="020F0502020204030204"/>
              <a:ea typeface="+mn-ea"/>
              <a:cs typeface="+mn-cs"/>
            </a:rPr>
            <a:t>Cuota de Mantenimiento actual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R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R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62615" y="1652171"/>
        <a:ext cx="1443741" cy="2317358"/>
      </dsp:txXfrm>
    </dsp:sp>
    <dsp:sp modelId="{116DC486-992F-4F38-AF69-711C1D0B77CE}">
      <dsp:nvSpPr>
        <dsp:cNvPr id="0" name=""/>
        <dsp:cNvSpPr/>
      </dsp:nvSpPr>
      <dsp:spPr>
        <a:xfrm rot="21524533">
          <a:off x="2119050" y="1038040"/>
          <a:ext cx="221161" cy="368496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119058" y="1112467"/>
        <a:ext cx="154813" cy="221098"/>
      </dsp:txXfrm>
    </dsp:sp>
    <dsp:sp modelId="{600AE481-ABA9-4091-A25C-9AAD07E2DBF9}">
      <dsp:nvSpPr>
        <dsp:cNvPr id="0" name=""/>
        <dsp:cNvSpPr/>
      </dsp:nvSpPr>
      <dsp:spPr>
        <a:xfrm>
          <a:off x="2529705" y="456804"/>
          <a:ext cx="1583999" cy="148301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alphaModFix/>
          </a:blip>
          <a:srcRect/>
          <a:stretch>
            <a:fillRect l="-18000" r="-18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DF7CA4-B1D1-4F37-AA3E-6274B7E4946B}">
      <dsp:nvSpPr>
        <dsp:cNvPr id="0" name=""/>
        <dsp:cNvSpPr/>
      </dsp:nvSpPr>
      <dsp:spPr>
        <a:xfrm>
          <a:off x="2820488" y="1613442"/>
          <a:ext cx="1533575" cy="2382088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1400" b="1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0%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R" sz="2400" b="1" kern="1200" dirty="0">
              <a:latin typeface="+mn-lt"/>
              <a:ea typeface="+mn-ea"/>
              <a:cs typeface="+mn-cs"/>
            </a:rPr>
            <a:t>Apor</a:t>
          </a: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tes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1800" b="1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2400" b="1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R" sz="1000" b="1" kern="1200" dirty="0">
              <a:latin typeface="Calibri" panose="020F0502020204030204"/>
              <a:ea typeface="+mn-ea"/>
              <a:cs typeface="+mn-cs"/>
            </a:rPr>
            <a:t>Cuota de Mantenimiento actual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2400" b="1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CR" sz="2400" b="1" kern="1200" dirty="0">
            <a:latin typeface="Calibri" panose="020F0502020204030204"/>
            <a:ea typeface="+mn-ea"/>
            <a:cs typeface="+mn-cs"/>
          </a:endParaRPr>
        </a:p>
      </dsp:txBody>
      <dsp:txXfrm>
        <a:off x="2865405" y="1658359"/>
        <a:ext cx="1443741" cy="2292254"/>
      </dsp:txXfrm>
    </dsp:sp>
    <dsp:sp modelId="{373DBD06-D63D-4D65-85B3-48B25A9CFF73}">
      <dsp:nvSpPr>
        <dsp:cNvPr id="0" name=""/>
        <dsp:cNvSpPr/>
      </dsp:nvSpPr>
      <dsp:spPr>
        <a:xfrm rot="21541914">
          <a:off x="4473965" y="1029379"/>
          <a:ext cx="305422" cy="368496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473972" y="1103852"/>
        <a:ext cx="213795" cy="221098"/>
      </dsp:txXfrm>
    </dsp:sp>
    <dsp:sp modelId="{EC830778-1975-4C1A-A79B-E60387AAC2AF}">
      <dsp:nvSpPr>
        <dsp:cNvPr id="0" name=""/>
        <dsp:cNvSpPr/>
      </dsp:nvSpPr>
      <dsp:spPr>
        <a:xfrm>
          <a:off x="4986216" y="390438"/>
          <a:ext cx="1533575" cy="15335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949B12-C49B-4071-AFE6-F1684ECC4CF2}">
      <dsp:nvSpPr>
        <dsp:cNvPr id="0" name=""/>
        <dsp:cNvSpPr/>
      </dsp:nvSpPr>
      <dsp:spPr>
        <a:xfrm>
          <a:off x="5198066" y="1602101"/>
          <a:ext cx="1533575" cy="241406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0,025%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50%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Aporte de Capital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Calibri" panose="020F0502020204030204"/>
              <a:ea typeface="+mn-ea"/>
              <a:cs typeface="+mn-cs"/>
            </a:rPr>
            <a:t>50% FEE</a:t>
          </a: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 de Fortalecimiento</a:t>
          </a:r>
        </a:p>
      </dsp:txBody>
      <dsp:txXfrm>
        <a:off x="5242983" y="1647018"/>
        <a:ext cx="1443741" cy="2324229"/>
      </dsp:txXfrm>
    </dsp:sp>
    <dsp:sp modelId="{F2B47C7F-B71D-486C-9D40-57FA4055FE4A}">
      <dsp:nvSpPr>
        <dsp:cNvPr id="0" name=""/>
        <dsp:cNvSpPr/>
      </dsp:nvSpPr>
      <dsp:spPr>
        <a:xfrm rot="21583401">
          <a:off x="6811193" y="967165"/>
          <a:ext cx="291405" cy="368496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6811194" y="1041075"/>
        <a:ext cx="203984" cy="221098"/>
      </dsp:txXfrm>
    </dsp:sp>
    <dsp:sp modelId="{06F2C0A1-9BF1-4942-869C-17396B7A483E}">
      <dsp:nvSpPr>
        <dsp:cNvPr id="0" name=""/>
        <dsp:cNvSpPr/>
      </dsp:nvSpPr>
      <dsp:spPr>
        <a:xfrm>
          <a:off x="7352369" y="379013"/>
          <a:ext cx="1533575" cy="15335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89A8A5-C5C5-4186-80C9-836523AB63E9}">
      <dsp:nvSpPr>
        <dsp:cNvPr id="0" name=""/>
        <dsp:cNvSpPr/>
      </dsp:nvSpPr>
      <dsp:spPr>
        <a:xfrm>
          <a:off x="7594445" y="1602101"/>
          <a:ext cx="1533575" cy="241406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0,035%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1" kern="1200" dirty="0">
              <a:latin typeface="Calibri" panose="020F0502020204030204"/>
              <a:ea typeface="+mn-ea"/>
              <a:cs typeface="+mn-cs"/>
            </a:rPr>
            <a:t>20%</a:t>
          </a:r>
          <a:r>
            <a:rPr lang="es-CR" sz="1100" b="1" kern="1200" dirty="0">
              <a:latin typeface="Calibri" panose="020F0502020204030204"/>
              <a:ea typeface="+mn-ea"/>
              <a:cs typeface="+mn-cs"/>
            </a:rPr>
            <a:t> </a:t>
          </a:r>
          <a:r>
            <a:rPr lang="es-CR" sz="1050" kern="1200" dirty="0">
              <a:latin typeface="Calibri" panose="020F0502020204030204"/>
              <a:ea typeface="+mn-ea"/>
              <a:cs typeface="+mn-cs"/>
            </a:rPr>
            <a:t>Aporte de Capital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05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600" b="1" kern="1200" dirty="0">
              <a:latin typeface="Calibri" panose="020F0502020204030204"/>
              <a:ea typeface="+mn-ea"/>
              <a:cs typeface="+mn-cs"/>
            </a:rPr>
            <a:t>80% FEE</a:t>
          </a: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1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050" kern="1200" dirty="0">
              <a:latin typeface="Calibri" panose="020F0502020204030204"/>
              <a:ea typeface="+mn-ea"/>
              <a:cs typeface="+mn-cs"/>
            </a:rPr>
            <a:t>Resultado neto a la Reserva de Fortalecimiento</a:t>
          </a:r>
        </a:p>
      </dsp:txBody>
      <dsp:txXfrm>
        <a:off x="7639362" y="1647018"/>
        <a:ext cx="1443741" cy="2324229"/>
      </dsp:txXfrm>
    </dsp:sp>
    <dsp:sp modelId="{7F7CAB9C-DA48-46A8-81D2-6981FFB2EBC4}">
      <dsp:nvSpPr>
        <dsp:cNvPr id="0" name=""/>
        <dsp:cNvSpPr/>
      </dsp:nvSpPr>
      <dsp:spPr>
        <a:xfrm rot="21457700">
          <a:off x="9165762" y="912403"/>
          <a:ext cx="280176" cy="368496"/>
        </a:xfrm>
        <a:prstGeom prst="righ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slope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500" kern="1200"/>
        </a:p>
      </dsp:txBody>
      <dsp:txXfrm>
        <a:off x="9165798" y="987841"/>
        <a:ext cx="196123" cy="221098"/>
      </dsp:txXfrm>
    </dsp:sp>
    <dsp:sp modelId="{3A46EAFD-4A77-4B8F-AA2F-DF558F74FC39}">
      <dsp:nvSpPr>
        <dsp:cNvPr id="0" name=""/>
        <dsp:cNvSpPr/>
      </dsp:nvSpPr>
      <dsp:spPr>
        <a:xfrm>
          <a:off x="9685764" y="282371"/>
          <a:ext cx="1533575" cy="15335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/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4A1AE-4658-49C8-8FA3-F9AE2870BB46}">
      <dsp:nvSpPr>
        <dsp:cNvPr id="0" name=""/>
        <dsp:cNvSpPr/>
      </dsp:nvSpPr>
      <dsp:spPr>
        <a:xfrm>
          <a:off x="9968946" y="1603355"/>
          <a:ext cx="1533575" cy="241239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latin typeface="Calibri" panose="020F0502020204030204"/>
              <a:ea typeface="+mn-ea"/>
              <a:cs typeface="+mn-cs"/>
            </a:rPr>
            <a:t>0,050%</a:t>
          </a:r>
          <a:endParaRPr lang="es-CR" sz="24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kern="1200" dirty="0">
              <a:latin typeface="+mn-lt"/>
              <a:ea typeface="+mn-ea"/>
              <a:cs typeface="+mn-cs"/>
            </a:rPr>
            <a:t>100% </a:t>
          </a:r>
          <a:r>
            <a:rPr lang="es-CR" sz="1400" b="1" kern="1200" dirty="0">
              <a:latin typeface="Calibri" panose="020F0502020204030204"/>
              <a:ea typeface="+mn-ea"/>
              <a:cs typeface="+mn-cs"/>
            </a:rPr>
            <a:t>FEE</a:t>
          </a:r>
          <a:endParaRPr lang="es-CR" sz="1400" kern="1200" dirty="0">
            <a:latin typeface="Calibri" panose="020F0502020204030204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400" kern="1200" dirty="0">
            <a:latin typeface="Calibri" panose="020F0502020204030204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100" kern="1200" dirty="0">
              <a:latin typeface="Calibri" panose="020F0502020204030204"/>
              <a:ea typeface="+mn-ea"/>
              <a:cs typeface="+mn-cs"/>
            </a:rPr>
            <a:t>Resultado neto a la Reserva de Fortalecimiento</a:t>
          </a:r>
        </a:p>
      </dsp:txBody>
      <dsp:txXfrm>
        <a:off x="10013863" y="1648272"/>
        <a:ext cx="1443741" cy="23225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A6FEF0-EAE9-48C2-9C8D-12B534E31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5EC03D-3F87-41FC-B610-AF3A21B08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F9B6D2-CEE2-4290-8928-AA3EDBF35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65CD3A-1FD9-47AB-8D31-3BF4941F1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EAD915-F5F2-4793-AD20-76BA23C1F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3607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F7F7A-7E3D-4739-9577-2FAE4B663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315992-3A11-4E1E-98C6-A999542F3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BB6C5A-C78B-4A6A-AE97-DAE497609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746A56-2625-4E26-9CEF-F942F6B10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549627-4E78-45B0-936D-6DA6C4DC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91030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B130698-2E60-4616-9E46-0811B3E673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547E1B0-A00C-415E-A907-D26F05133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02125C-AC66-40DA-AECF-D3BB07B96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2E798A-8496-4682-8FD4-326029596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6777FA-ABE3-4212-8C56-77E8E0BD0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17141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FD838-B46E-42CB-B0A1-D38B3099E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828C51-ABB2-4486-9D68-65246609B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E7537-C113-4DBA-BF7F-845457B90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0E4248-655A-4434-9675-C614F187F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997B78-A7B6-4361-BC7F-9F5E00438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2218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FDF18-F587-40DB-BD53-3B048EC5B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297EF5-6457-483E-8145-8B87FB86B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BA10A2-FE6A-471E-A16C-72038FD99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F7D539-C08D-48DA-9DD5-2511D438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4B575C-AB1D-491F-9A9D-35487E0B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80295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4E8D31-7204-43C1-AD82-548858218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7D2535-299B-43FD-A271-2611F7B95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388C45-E510-4558-A11D-9603CB64C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44AF96-4B28-480B-B6C9-10B385D5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20B66C-55C4-4D16-8CC0-5410B9C8E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1A70A1-FB26-4C53-9196-65D1526E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3161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8D15C-C447-42E3-8711-9213E4770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FB0E9C-C38D-4798-BDB7-14B90E053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AE8298-0B1F-44EB-9204-B08CE4D91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1418EE-DC51-49D6-A046-73E34B595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83D7527-C3E1-4B4E-BEC9-84AE98A4A0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D150A3-61ED-4E4D-A423-4662B7E82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88E03C-FBEC-4FB0-A1DB-6B1265921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EBF05FD-A612-4362-AD68-6FEB5C1BF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536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6A7550-10AF-445F-8044-381F96D0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B71B085-4467-41D7-86D8-3127C7E3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987591-78C7-4C64-A3C6-7A87B008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1528A07-504F-408A-9EAB-7EC9A6B81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9315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63E964-F545-4A38-B766-920784AA0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CD0D77E-542D-4D0F-8F1D-F24D2EC78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2440184-24E0-4355-84F8-B557AC37C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6757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444FB-0D5C-46FF-B4BC-E6B8ACD2B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837AF5-E33E-4812-BCAA-B90B4CAFC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397F97-9305-4E1B-A089-94E285C83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BB1DED-8C6C-4EAE-8D16-72658F657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401F04-8090-47B6-AA37-EDB88B1BD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8A8175-35FC-421F-9AFB-39EAD695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8469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CDD2F1-764F-40D1-AE14-B41A02C8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4D1CD94-CEB2-40B8-B74C-F2FEE10C0D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3C83E8-0F1D-438C-BB84-5139CFC04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CF92B3-E019-4C57-A3E2-BC27F78F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1D5D18-1243-4E0C-8762-17DBA3BD4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23D877-C11C-4065-B8FE-E26EE9A8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7956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B5CF0D8-B5BF-4F91-A3CC-AAA990767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FE6F62-C81C-40AA-A4F4-559183F51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F5DA7C-7A75-4C6A-8A12-D87EE77C5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92219-6941-4320-A1C0-27DBDF7D1EF7}" type="datetimeFigureOut">
              <a:rPr lang="es-CR" smtClean="0"/>
              <a:t>4/11/2020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0CD983-34F2-4579-9BF4-BF57EA263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7A5B66-26CA-453D-87F5-6E5EA12D7E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5DB4E-463B-4774-9672-27065D4CEF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6566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D51D2E-83FD-4B59-9F6F-7AAD678F83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2720" y="1681162"/>
            <a:ext cx="9144000" cy="2758757"/>
          </a:xfrm>
        </p:spPr>
        <p:txBody>
          <a:bodyPr>
            <a:normAutofit/>
          </a:bodyPr>
          <a:lstStyle/>
          <a:p>
            <a:r>
              <a:rPr lang="es-CR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lt"/>
              </a:rPr>
              <a:t>FEC</a:t>
            </a:r>
            <a:br>
              <a:rPr lang="es-CR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</a:rPr>
            </a:br>
            <a:r>
              <a:rPr lang="es-CR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</a:rPr>
              <a:t>FONDO </a:t>
            </a:r>
            <a:br>
              <a:rPr lang="es-CR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</a:rPr>
            </a:br>
            <a:r>
              <a:rPr lang="es-CR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</a:rPr>
              <a:t>DE ESTABILIZACIÓN</a:t>
            </a:r>
            <a:br>
              <a:rPr lang="es-CR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</a:rPr>
            </a:br>
            <a:r>
              <a:rPr lang="es-CR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</a:rPr>
              <a:t>COOPERATIVA</a:t>
            </a:r>
          </a:p>
        </p:txBody>
      </p:sp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0F89E8A8-C291-405D-8DA6-DACF85D5F197}"/>
              </a:ext>
            </a:extLst>
          </p:cNvPr>
          <p:cNvSpPr/>
          <p:nvPr/>
        </p:nvSpPr>
        <p:spPr>
          <a:xfrm rot="5400000">
            <a:off x="5745480" y="411480"/>
            <a:ext cx="701040" cy="12192000"/>
          </a:xfrm>
          <a:prstGeom prst="flowChartManualInp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" name="Diagrama de flujo: entrada manual 4">
            <a:extLst>
              <a:ext uri="{FF2B5EF4-FFF2-40B4-BE49-F238E27FC236}">
                <a16:creationId xmlns:a16="http://schemas.microsoft.com/office/drawing/2014/main" id="{AAA9E769-CE74-4319-99DE-0CFDC5FA830A}"/>
              </a:ext>
            </a:extLst>
          </p:cNvPr>
          <p:cNvSpPr/>
          <p:nvPr/>
        </p:nvSpPr>
        <p:spPr>
          <a:xfrm rot="16200000">
            <a:off x="5745480" y="-5745480"/>
            <a:ext cx="701040" cy="12192000"/>
          </a:xfrm>
          <a:prstGeom prst="flowChartManualInp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12704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278"/>
            <a:ext cx="10515600" cy="1325563"/>
          </a:xfrm>
        </p:spPr>
        <p:txBody>
          <a:bodyPr/>
          <a:lstStyle/>
          <a:p>
            <a:pPr algn="ctr"/>
            <a:r>
              <a:rPr lang="es-CR" b="1" dirty="0">
                <a:solidFill>
                  <a:srgbClr val="0070C0"/>
                </a:solidFill>
                <a:latin typeface="+mn-lt"/>
              </a:rPr>
              <a:t>HOJA DE RUTA</a:t>
            </a:r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E49ED625-04BE-4D99-8578-EAE0E2C4E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513841"/>
            <a:ext cx="9215120" cy="5222874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250000"/>
              </a:lnSpc>
              <a:buClr>
                <a:srgbClr val="FFC000"/>
              </a:buClr>
              <a:buNone/>
            </a:pPr>
            <a:r>
              <a:rPr lang="es-CR" b="1" dirty="0">
                <a:solidFill>
                  <a:srgbClr val="7030A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2022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b="1" dirty="0">
                <a:latin typeface="Abadi" panose="020B0604020104020204" pitchFamily="34" charset="0"/>
              </a:rPr>
              <a:t>Continuar con el Servicio de Análisis  y Monitoreo de las entidades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b="1" dirty="0">
                <a:latin typeface="Abadi" panose="020B0604020104020204" pitchFamily="34" charset="0"/>
              </a:rPr>
              <a:t>Avanzar en el desarrollo del SAC (Sistema de Análisis Cooperativo)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b="1" dirty="0">
                <a:latin typeface="Abadi" panose="020B0604020104020204" pitchFamily="34" charset="0"/>
              </a:rPr>
              <a:t>Asamblea de socios en el primer semestre para definir fecha de inicio del pago del FEE</a:t>
            </a: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000" dirty="0"/>
          </a:p>
          <a:p>
            <a:pPr marL="457200" indent="-457200">
              <a:lnSpc>
                <a:spcPct val="10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100" dirty="0"/>
          </a:p>
          <a:p>
            <a:pPr marL="457200" indent="-457200">
              <a:lnSpc>
                <a:spcPct val="10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100" dirty="0"/>
          </a:p>
        </p:txBody>
      </p:sp>
    </p:spTree>
    <p:extLst>
      <p:ext uri="{BB962C8B-B14F-4D97-AF65-F5344CB8AC3E}">
        <p14:creationId xmlns:p14="http://schemas.microsoft.com/office/powerpoint/2010/main" val="3217667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882" y="155202"/>
            <a:ext cx="11362235" cy="1325563"/>
          </a:xfrm>
        </p:spPr>
        <p:txBody>
          <a:bodyPr>
            <a:normAutofit/>
          </a:bodyPr>
          <a:lstStyle/>
          <a:p>
            <a:pPr algn="ctr"/>
            <a:r>
              <a:rPr lang="es-CR" sz="4000" b="1" dirty="0">
                <a:solidFill>
                  <a:srgbClr val="0070C0"/>
                </a:solidFill>
                <a:latin typeface="+mn-lt"/>
              </a:rPr>
              <a:t>FONDO DE ESTABILIZACIÓN COOPERATIVA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181B26-0093-49AC-8DBD-1C69B07A7B31}"/>
              </a:ext>
            </a:extLst>
          </p:cNvPr>
          <p:cNvSpPr txBox="1"/>
          <p:nvPr/>
        </p:nvSpPr>
        <p:spPr>
          <a:xfrm>
            <a:off x="1278855" y="1836365"/>
            <a:ext cx="963428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1">
                  <a:lumMod val="75000"/>
                </a:schemeClr>
              </a:buClr>
            </a:pPr>
            <a:r>
              <a:rPr lang="es-CR" sz="2000" dirty="0">
                <a:latin typeface="Abadi" panose="020B0604020104020204" pitchFamily="34" charset="0"/>
              </a:rPr>
              <a:t>Este Fondo permitirá apoyar a las Cooperativas afiliadas a mantener su estabilidad y la calidad de sus activos cuando presenten necesidades financieras puntuales, proporcionando apoyos de Liquidez y líneas de Crédito ágiles. Así mismo, el Fondo podrá apoyar procesos y proyectos puntuales que estén destinados al fortalecimiento, modernización de la entidad y el beneficio de los asociados.</a:t>
            </a:r>
          </a:p>
          <a:p>
            <a:pPr algn="just">
              <a:buClr>
                <a:schemeClr val="accent1">
                  <a:lumMod val="75000"/>
                </a:schemeClr>
              </a:buClr>
            </a:pPr>
            <a:endParaRPr lang="es-CR" sz="2000" dirty="0">
              <a:latin typeface="Abadi" panose="020B0604020104020204" pitchFamily="34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</a:pPr>
            <a:endParaRPr lang="es-CR" sz="2000" dirty="0">
              <a:latin typeface="Abadi" panose="020B0604020104020204" pitchFamily="34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</a:pPr>
            <a:endParaRPr lang="es-CR" sz="2000" dirty="0">
              <a:latin typeface="Abadi" panose="020B0604020104020204" pitchFamily="34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</a:pPr>
            <a:r>
              <a:rPr lang="es-CR" sz="2000" dirty="0">
                <a:latin typeface="Abadi" panose="020B0604020104020204" pitchFamily="34" charset="0"/>
              </a:rPr>
              <a:t>Como parte de un valor agregado se facilita a las afiliadas el Servicio de Análisis y Seguimiento (SAS) para la detección de alertas tempranas que puede funcionar como una herramienta de control interno para fortalecer la gestión de los riesgos de la entidad.</a:t>
            </a:r>
          </a:p>
          <a:p>
            <a:pPr algn="just">
              <a:buClr>
                <a:schemeClr val="accent1">
                  <a:lumMod val="75000"/>
                </a:schemeClr>
              </a:buClr>
            </a:pPr>
            <a:endParaRPr lang="es-CR" sz="2000" dirty="0">
              <a:latin typeface="Abadi" panose="020B0604020104020204" pitchFamily="34" charset="0"/>
            </a:endParaRP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272278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882" y="155202"/>
            <a:ext cx="11362235" cy="1325563"/>
          </a:xfrm>
        </p:spPr>
        <p:txBody>
          <a:bodyPr>
            <a:normAutofit/>
          </a:bodyPr>
          <a:lstStyle/>
          <a:p>
            <a:pPr algn="ctr"/>
            <a:r>
              <a:rPr lang="es-CR" sz="4000" b="1" dirty="0">
                <a:solidFill>
                  <a:srgbClr val="7030A0"/>
                </a:solidFill>
                <a:latin typeface="+mn-lt"/>
              </a:rPr>
              <a:t>OBJETIVO PRINCIPAL DEL FEC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181B26-0093-49AC-8DBD-1C69B07A7B31}"/>
              </a:ext>
            </a:extLst>
          </p:cNvPr>
          <p:cNvSpPr txBox="1"/>
          <p:nvPr/>
        </p:nvSpPr>
        <p:spPr>
          <a:xfrm>
            <a:off x="1346066" y="2045856"/>
            <a:ext cx="1016521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800" b="1" dirty="0"/>
              <a:t>1. APOYOS FINANCIEROS:</a:t>
            </a:r>
          </a:p>
          <a:p>
            <a:endParaRPr lang="es-CR" b="1" dirty="0"/>
          </a:p>
          <a:p>
            <a:pPr marL="342900" indent="-342900">
              <a:spcBef>
                <a:spcPts val="600"/>
              </a:spcBef>
              <a:spcAft>
                <a:spcPts val="18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Apoyar problemas temporales de liquidez por </a:t>
            </a:r>
            <a:r>
              <a:rPr lang="es-CR" sz="2000"/>
              <a:t>medio de préstamos</a:t>
            </a:r>
            <a:r>
              <a:rPr lang="es-CR" sz="2000" dirty="0"/>
              <a:t>, garantías o adquisición de activos que figuren en el balance de la cooperativa</a:t>
            </a:r>
          </a:p>
          <a:p>
            <a:pPr marL="342900" indent="-342900">
              <a:spcBef>
                <a:spcPts val="600"/>
              </a:spcBef>
              <a:spcAft>
                <a:spcPts val="18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Valoración y adquisición de activos para atender problemas de liquidez sin recurrir al financiamiento.</a:t>
            </a:r>
          </a:p>
          <a:p>
            <a:pPr marL="342900" indent="-342900">
              <a:spcBef>
                <a:spcPts val="600"/>
              </a:spcBef>
              <a:spcAft>
                <a:spcPts val="18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Estructuración financiera con entes internacionales que permitan generar economías de escala en el fondeo con entes internacionales y/o locales</a:t>
            </a: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765947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181B26-0093-49AC-8DBD-1C69B07A7B31}"/>
              </a:ext>
            </a:extLst>
          </p:cNvPr>
          <p:cNvSpPr txBox="1"/>
          <p:nvPr/>
        </p:nvSpPr>
        <p:spPr>
          <a:xfrm>
            <a:off x="1112386" y="1812614"/>
            <a:ext cx="1024649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800" b="1" dirty="0"/>
              <a:t>2. PROYECTOS DE FORTALECIMIENTO:</a:t>
            </a:r>
          </a:p>
          <a:p>
            <a:endParaRPr lang="es-CR" b="1" dirty="0"/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Financiamiento y acompañamiento para nuevos proyectos de inversión, expansión y/o modernización tecnológica o de otra índole con fines de optimizar el funcionamiento de la entidad.</a:t>
            </a:r>
          </a:p>
          <a:p>
            <a:pPr marL="342900" indent="-342900">
              <a:spcAft>
                <a:spcPts val="1200"/>
              </a:spcAft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400" dirty="0"/>
          </a:p>
          <a:p>
            <a:pPr>
              <a:spcAft>
                <a:spcPts val="1200"/>
              </a:spcAft>
              <a:buClr>
                <a:srgbClr val="3366CC"/>
              </a:buClr>
            </a:pPr>
            <a:r>
              <a:rPr lang="es-CR" sz="2800" b="1" dirty="0"/>
              <a:t>3. PROCESOS DE FUSIÓN:</a:t>
            </a:r>
          </a:p>
          <a:p>
            <a:pPr marL="342900" indent="-342900"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000" dirty="0"/>
              <a:t>Asesoría técnica para el análisis y la valoración de activos, cartera y pasivos de la entidad en venta</a:t>
            </a:r>
            <a:endParaRPr lang="es-CR" sz="2400" dirty="0"/>
          </a:p>
        </p:txBody>
      </p:sp>
      <p:sp>
        <p:nvSpPr>
          <p:cNvPr id="7" name="Título 3">
            <a:extLst>
              <a:ext uri="{FF2B5EF4-FFF2-40B4-BE49-F238E27FC236}">
                <a16:creationId xmlns:a16="http://schemas.microsoft.com/office/drawing/2014/main" id="{350E1528-DA09-4575-A9F2-90ED58B8A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882" y="155202"/>
            <a:ext cx="11362235" cy="1325563"/>
          </a:xfrm>
        </p:spPr>
        <p:txBody>
          <a:bodyPr>
            <a:normAutofit/>
          </a:bodyPr>
          <a:lstStyle/>
          <a:p>
            <a:pPr algn="ctr"/>
            <a:r>
              <a:rPr lang="es-CR" sz="4000" b="1" dirty="0">
                <a:solidFill>
                  <a:srgbClr val="7030A0"/>
                </a:solidFill>
                <a:latin typeface="+mn-lt"/>
              </a:rPr>
              <a:t>OTROS OBJETIVOS DEL FEC</a:t>
            </a:r>
          </a:p>
        </p:txBody>
      </p:sp>
    </p:spTree>
    <p:extLst>
      <p:ext uri="{BB962C8B-B14F-4D97-AF65-F5344CB8AC3E}">
        <p14:creationId xmlns:p14="http://schemas.microsoft.com/office/powerpoint/2010/main" val="215645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1243" y="236482"/>
            <a:ext cx="8629081" cy="1325563"/>
          </a:xfrm>
        </p:spPr>
        <p:txBody>
          <a:bodyPr/>
          <a:lstStyle/>
          <a:p>
            <a:r>
              <a:rPr lang="es-CR" b="1" dirty="0">
                <a:solidFill>
                  <a:srgbClr val="FFC000"/>
                </a:solidFill>
                <a:latin typeface="+mn-lt"/>
              </a:rPr>
              <a:t>MECANISMO DE CAPITALIZACIÓN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0CC2BF4-133F-48B1-B180-C768BBFC5C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3104382"/>
              </p:ext>
            </p:extLst>
          </p:nvPr>
        </p:nvGraphicFramePr>
        <p:xfrm>
          <a:off x="6259446" y="1101251"/>
          <a:ext cx="69217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271B1A3-A721-4449-9D3E-60A6C90433C6}"/>
              </a:ext>
            </a:extLst>
          </p:cNvPr>
          <p:cNvCxnSpPr/>
          <p:nvPr/>
        </p:nvCxnSpPr>
        <p:spPr>
          <a:xfrm>
            <a:off x="9435844" y="5394960"/>
            <a:ext cx="1300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077B111B-846F-49C6-BBD4-38D4F0C361E3}"/>
              </a:ext>
            </a:extLst>
          </p:cNvPr>
          <p:cNvSpPr txBox="1"/>
          <p:nvPr/>
        </p:nvSpPr>
        <p:spPr>
          <a:xfrm>
            <a:off x="1312210" y="2080012"/>
            <a:ext cx="63585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200" dirty="0"/>
              <a:t>Esquema combinado donde los aportes empiezan siendo  100% capitalizables y progresivamente se van combinando con un FEE (gasto para la entidad) hasta que el 100% del pago sea un FEE.</a:t>
            </a:r>
          </a:p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200" dirty="0"/>
          </a:p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endParaRPr lang="es-CR" sz="2200" dirty="0"/>
          </a:p>
          <a:p>
            <a:pPr marL="342900" indent="-342900" algn="just">
              <a:buClr>
                <a:srgbClr val="3366CC"/>
              </a:buClr>
              <a:buFont typeface="Wingdings" panose="05000000000000000000" pitchFamily="2" charset="2"/>
              <a:buChar char="§"/>
            </a:pPr>
            <a:r>
              <a:rPr lang="es-CR" sz="2200" dirty="0"/>
              <a:t>Los rendimientos de las inversiones contribuyen a la operación del Fondo y al fortalecimiento de las reservas.</a:t>
            </a:r>
          </a:p>
        </p:txBody>
      </p:sp>
    </p:spTree>
    <p:extLst>
      <p:ext uri="{BB962C8B-B14F-4D97-AF65-F5344CB8AC3E}">
        <p14:creationId xmlns:p14="http://schemas.microsoft.com/office/powerpoint/2010/main" val="2944739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AF4ACC88-633B-46C8-A03B-E0948CEFC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2766775"/>
              </p:ext>
            </p:extLst>
          </p:nvPr>
        </p:nvGraphicFramePr>
        <p:xfrm>
          <a:off x="0" y="-375920"/>
          <a:ext cx="12435840" cy="701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6445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3DDE69-6B19-4B3E-80AA-87073F66A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529205"/>
            <a:ext cx="3371392" cy="1325563"/>
          </a:xfrm>
        </p:spPr>
        <p:txBody>
          <a:bodyPr/>
          <a:lstStyle/>
          <a:p>
            <a:pPr algn="ctr"/>
            <a:r>
              <a:rPr lang="es-CR" b="1" dirty="0">
                <a:solidFill>
                  <a:srgbClr val="FFC000"/>
                </a:solidFill>
                <a:latin typeface="+mn-lt"/>
              </a:rPr>
              <a:t>PRINCIPALES</a:t>
            </a:r>
            <a:br>
              <a:rPr lang="es-CR" b="1" dirty="0">
                <a:solidFill>
                  <a:srgbClr val="FFC000"/>
                </a:solidFill>
                <a:latin typeface="+mn-lt"/>
              </a:rPr>
            </a:br>
            <a:r>
              <a:rPr lang="es-CR" b="1" dirty="0">
                <a:solidFill>
                  <a:srgbClr val="FFC000"/>
                </a:solidFill>
                <a:latin typeface="+mn-lt"/>
              </a:rPr>
              <a:t>BENEFICIOS</a:t>
            </a:r>
          </a:p>
        </p:txBody>
      </p:sp>
      <p:graphicFrame>
        <p:nvGraphicFramePr>
          <p:cNvPr id="4" name="Marcador de contenido 6">
            <a:extLst>
              <a:ext uri="{FF2B5EF4-FFF2-40B4-BE49-F238E27FC236}">
                <a16:creationId xmlns:a16="http://schemas.microsoft.com/office/drawing/2014/main" id="{6E6E6D75-2C34-4711-A757-EEB70A35CE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4932427"/>
              </p:ext>
            </p:extLst>
          </p:nvPr>
        </p:nvGraphicFramePr>
        <p:xfrm>
          <a:off x="4673600" y="345440"/>
          <a:ext cx="7101840" cy="6441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550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236482"/>
            <a:ext cx="1017524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CR" b="1" dirty="0">
                <a:solidFill>
                  <a:srgbClr val="7030A0"/>
                </a:solidFill>
                <a:latin typeface="+mn-lt"/>
              </a:rPr>
              <a:t>PROPUESTA</a:t>
            </a:r>
            <a:br>
              <a:rPr lang="es-CR" b="1" dirty="0">
                <a:solidFill>
                  <a:srgbClr val="7030A0"/>
                </a:solidFill>
                <a:latin typeface="+mn-lt"/>
              </a:rPr>
            </a:br>
            <a:r>
              <a:rPr lang="es-CR" sz="3600" b="1" dirty="0">
                <a:solidFill>
                  <a:srgbClr val="7030A0"/>
                </a:solidFill>
                <a:latin typeface="+mn-lt"/>
              </a:rPr>
              <a:t>ESQUEMA ESCALONADO Y COMBINADO DE CAPITALIZACIÓN Y APORTES SOBRE ACTIVO TOTAL</a:t>
            </a:r>
            <a:endParaRPr lang="es-CR" b="1" dirty="0">
              <a:solidFill>
                <a:srgbClr val="7030A0"/>
              </a:solidFill>
              <a:latin typeface="+mn-lt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D6AFEA74-B2FA-4DC8-8D68-C60573C676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9634647"/>
              </p:ext>
            </p:extLst>
          </p:nvPr>
        </p:nvGraphicFramePr>
        <p:xfrm>
          <a:off x="364358" y="1706879"/>
          <a:ext cx="11502522" cy="513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7978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326495-25CC-43FA-83ED-C6B39892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278"/>
            <a:ext cx="10515600" cy="1325563"/>
          </a:xfrm>
        </p:spPr>
        <p:txBody>
          <a:bodyPr/>
          <a:lstStyle/>
          <a:p>
            <a:pPr algn="ctr"/>
            <a:r>
              <a:rPr lang="es-CR" b="1" dirty="0">
                <a:solidFill>
                  <a:srgbClr val="0070C0"/>
                </a:solidFill>
                <a:latin typeface="+mn-lt"/>
              </a:rPr>
              <a:t>HOJA DE RUTA</a:t>
            </a:r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E49ED625-04BE-4D99-8578-EAE0E2C4E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513841"/>
            <a:ext cx="9215120" cy="5222874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lnSpc>
                <a:spcPct val="250000"/>
              </a:lnSpc>
              <a:buClr>
                <a:srgbClr val="FFC000"/>
              </a:buClr>
              <a:buNone/>
            </a:pPr>
            <a:r>
              <a:rPr lang="es-CR" b="1" dirty="0">
                <a:solidFill>
                  <a:srgbClr val="7030A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</a:t>
            </a:r>
          </a:p>
          <a:p>
            <a:pPr>
              <a:lnSpc>
                <a:spcPct val="2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b="1" dirty="0">
                <a:latin typeface="Abadi" panose="020B0604020104020204" pitchFamily="34" charset="0"/>
              </a:rPr>
              <a:t>Asamblea para aprobar el Esquema de Fondo de Estabilización 2020</a:t>
            </a:r>
          </a:p>
          <a:p>
            <a:pPr marL="0" indent="0">
              <a:lnSpc>
                <a:spcPct val="250000"/>
              </a:lnSpc>
              <a:buClr>
                <a:srgbClr val="FFC000"/>
              </a:buClr>
              <a:buNone/>
            </a:pPr>
            <a:r>
              <a:rPr lang="es-CR" dirty="0">
                <a:solidFill>
                  <a:srgbClr val="7030A0"/>
                </a:solidFill>
                <a:latin typeface="Arial Black" panose="020B0A04020102020204" pitchFamily="34" charset="0"/>
              </a:rPr>
              <a:t>2021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b="1" dirty="0">
                <a:latin typeface="Abadi" panose="020B0604020104020204" pitchFamily="34" charset="0"/>
              </a:rPr>
              <a:t>Definir nuevos modelos de medición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b="1" dirty="0">
                <a:latin typeface="Abadi" panose="020B0604020104020204" pitchFamily="34" charset="0"/>
              </a:rPr>
              <a:t>Modificar el Estatuto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b="1" dirty="0">
                <a:latin typeface="Abadi" panose="020B0604020104020204" pitchFamily="34" charset="0"/>
              </a:rPr>
              <a:t>Crear el Reglamento de Operación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b="1" dirty="0">
                <a:latin typeface="Abadi" panose="020B0604020104020204" pitchFamily="34" charset="0"/>
              </a:rPr>
              <a:t>Otros del marco legal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b="1" dirty="0">
                <a:latin typeface="Abadi" panose="020B0604020104020204" pitchFamily="34" charset="0"/>
              </a:rPr>
              <a:t>Continuar con el Sistema de Análisis y Monitoreo de las entidades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endParaRPr lang="es-CR" sz="1800" b="1" dirty="0">
              <a:latin typeface="Abadi" panose="020B0604020104020204" pitchFamily="34" charset="0"/>
            </a:endParaRPr>
          </a:p>
          <a:p>
            <a:pPr marL="457200" indent="-457200">
              <a:lnSpc>
                <a:spcPct val="25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000" dirty="0"/>
          </a:p>
          <a:p>
            <a:pPr marL="457200" indent="-457200">
              <a:lnSpc>
                <a:spcPct val="10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100" dirty="0"/>
          </a:p>
          <a:p>
            <a:pPr marL="457200" indent="-457200">
              <a:lnSpc>
                <a:spcPct val="100000"/>
              </a:lnSpc>
              <a:buClr>
                <a:srgbClr val="FFC000"/>
              </a:buClr>
              <a:buFont typeface="+mj-lt"/>
              <a:buAutoNum type="arabicParenR"/>
            </a:pPr>
            <a:endParaRPr lang="es-CR" sz="1100" dirty="0"/>
          </a:p>
        </p:txBody>
      </p:sp>
    </p:spTree>
    <p:extLst>
      <p:ext uri="{BB962C8B-B14F-4D97-AF65-F5344CB8AC3E}">
        <p14:creationId xmlns:p14="http://schemas.microsoft.com/office/powerpoint/2010/main" val="35749391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622</Words>
  <Application>Microsoft Office PowerPoint</Application>
  <PresentationFormat>Panorámica</PresentationFormat>
  <Paragraphs>83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Abadi</vt:lpstr>
      <vt:lpstr>Arial</vt:lpstr>
      <vt:lpstr>Arial Black</vt:lpstr>
      <vt:lpstr>Calibri</vt:lpstr>
      <vt:lpstr>Calibri Light</vt:lpstr>
      <vt:lpstr>Wingdings</vt:lpstr>
      <vt:lpstr>Tema de Office</vt:lpstr>
      <vt:lpstr>FEC FONDO  DE ESTABILIZACIÓN COOPERATIVA</vt:lpstr>
      <vt:lpstr>FONDO DE ESTABILIZACIÓN COOPERATIVA</vt:lpstr>
      <vt:lpstr>OBJETIVO PRINCIPAL DEL FEC</vt:lpstr>
      <vt:lpstr>OTROS OBJETIVOS DEL FEC</vt:lpstr>
      <vt:lpstr>MECANISMO DE CAPITALIZACIÓN</vt:lpstr>
      <vt:lpstr>Presentación de PowerPoint</vt:lpstr>
      <vt:lpstr>PRINCIPALES BENEFICIOS</vt:lpstr>
      <vt:lpstr>PROPUESTA ESQUEMA ESCALONADO Y COMBINADO DE CAPITALIZACIÓN Y APORTES SOBRE ACTIVO TOTAL</vt:lpstr>
      <vt:lpstr>HOJA DE RUTA</vt:lpstr>
      <vt:lpstr>HOJA DE RUTA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ESQUEMA  FONDO DE ESTABILIZACIÓN</dc:title>
  <dc:creator>Javier Cascante Elizondo</dc:creator>
  <cp:lastModifiedBy>Gina Muñoz - Gerente General</cp:lastModifiedBy>
  <cp:revision>40</cp:revision>
  <dcterms:created xsi:type="dcterms:W3CDTF">2020-05-11T00:46:23Z</dcterms:created>
  <dcterms:modified xsi:type="dcterms:W3CDTF">2020-11-04T22:36:11Z</dcterms:modified>
</cp:coreProperties>
</file>