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75" r:id="rId1"/>
    <p:sldMasterId id="2147483677" r:id="rId2"/>
  </p:sldMasterIdLst>
  <p:notesMasterIdLst>
    <p:notesMasterId r:id="rId21"/>
  </p:notesMasterIdLst>
  <p:sldIdLst>
    <p:sldId id="256" r:id="rId3"/>
    <p:sldId id="257" r:id="rId4"/>
    <p:sldId id="266" r:id="rId5"/>
    <p:sldId id="258" r:id="rId6"/>
    <p:sldId id="295" r:id="rId7"/>
    <p:sldId id="296" r:id="rId8"/>
    <p:sldId id="259" r:id="rId9"/>
    <p:sldId id="297" r:id="rId10"/>
    <p:sldId id="272" r:id="rId11"/>
    <p:sldId id="299" r:id="rId12"/>
    <p:sldId id="262" r:id="rId13"/>
    <p:sldId id="264" r:id="rId14"/>
    <p:sldId id="273" r:id="rId15"/>
    <p:sldId id="300" r:id="rId16"/>
    <p:sldId id="303" r:id="rId17"/>
    <p:sldId id="271" r:id="rId18"/>
    <p:sldId id="283" r:id="rId19"/>
    <p:sldId id="441" r:id="rId20"/>
  </p:sldIdLst>
  <p:sldSz cx="9144000" cy="5143500" type="screen16x9"/>
  <p:notesSz cx="6858000" cy="9144000"/>
  <p:embeddedFontLst>
    <p:embeddedFont>
      <p:font typeface="Bauhaus 93" panose="04030905020B02020C02" pitchFamily="82" charset="0"/>
      <p:regular r:id="rId22"/>
    </p:embeddedFont>
    <p:embeddedFont>
      <p:font typeface="Berlin Sans FB" panose="020E0602020502020306" pitchFamily="34" charset="0"/>
      <p:regular r:id="rId23"/>
      <p:bold r:id="rId24"/>
    </p:embeddedFont>
    <p:embeddedFont>
      <p:font typeface="Calibri" panose="020F0502020204030204" pitchFamily="34" charset="0"/>
      <p:regular r:id="rId25"/>
      <p:bold r:id="rId26"/>
      <p:italic r:id="rId27"/>
      <p:boldItalic r:id="rId28"/>
    </p:embeddedFont>
    <p:embeddedFont>
      <p:font typeface="Calibri Light" panose="020F0302020204030204" pitchFamily="34" charset="0"/>
      <p:regular r:id="rId29"/>
      <p:italic r:id="rId30"/>
    </p:embeddedFont>
    <p:embeddedFont>
      <p:font typeface="Homemade Apple" panose="020B0604020202020204" charset="0"/>
      <p:regular r:id="rId31"/>
    </p:embeddedFont>
    <p:embeddedFont>
      <p:font typeface="Raleway" pitchFamily="2" charset="0"/>
      <p:regular r:id="rId32"/>
      <p:bold r:id="rId33"/>
      <p:italic r:id="rId34"/>
      <p:boldItalic r:id="rId3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D3B9FCE-7F85-4297-8281-8F72B2253A7B}">
  <a:tblStyle styleId="{9D3B9FCE-7F85-4297-8281-8F72B2253A7B}"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1C04C3F6-58B7-4571-BD90-5B7CA7C1DF80}"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554" autoAdjust="0"/>
    <p:restoredTop sz="93792" autoAdjust="0"/>
  </p:normalViewPr>
  <p:slideViewPr>
    <p:cSldViewPr snapToGrid="0">
      <p:cViewPr varScale="1">
        <p:scale>
          <a:sx n="84" d="100"/>
          <a:sy n="84" d="100"/>
        </p:scale>
        <p:origin x="904" y="64"/>
      </p:cViewPr>
      <p:guideLst/>
    </p:cSldViewPr>
  </p:slideViewPr>
  <p:outlineViewPr>
    <p:cViewPr>
      <p:scale>
        <a:sx n="33" d="100"/>
        <a:sy n="33" d="100"/>
      </p:scale>
      <p:origin x="0" y="-130256"/>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5.fntdata"/><Relationship Id="rId39" Type="http://schemas.openxmlformats.org/officeDocument/2006/relationships/tableStyles" Target="tableStyles.xml"/><Relationship Id="rId21" Type="http://schemas.openxmlformats.org/officeDocument/2006/relationships/notesMaster" Target="notesMasters/notesMaster1.xml"/><Relationship Id="rId34" Type="http://schemas.openxmlformats.org/officeDocument/2006/relationships/font" Target="fonts/font13.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4.fntdata"/><Relationship Id="rId33" Type="http://schemas.openxmlformats.org/officeDocument/2006/relationships/font" Target="fonts/font12.fntdata"/><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3.fntdata"/><Relationship Id="rId32" Type="http://schemas.openxmlformats.org/officeDocument/2006/relationships/font" Target="fonts/font11.fntdata"/><Relationship Id="rId37"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2.fntdata"/><Relationship Id="rId28" Type="http://schemas.openxmlformats.org/officeDocument/2006/relationships/font" Target="fonts/font7.fntdata"/><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10.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 Id="rId35" Type="http://schemas.openxmlformats.org/officeDocument/2006/relationships/font" Target="fonts/font14.fntdata"/><Relationship Id="rId8" Type="http://schemas.openxmlformats.org/officeDocument/2006/relationships/slide" Target="slides/slide6.xml"/><Relationship Id="rId3" Type="http://schemas.openxmlformats.org/officeDocument/2006/relationships/slide" Target="slides/slide1.xml"/></Relationships>
</file>

<file path=ppt/diagrams/_rels/data2.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17.png"/><Relationship Id="rId7" Type="http://schemas.openxmlformats.org/officeDocument/2006/relationships/image" Target="../media/image21.png"/><Relationship Id="rId12" Type="http://schemas.openxmlformats.org/officeDocument/2006/relationships/image" Target="../media/image26.svg"/><Relationship Id="rId2" Type="http://schemas.openxmlformats.org/officeDocument/2006/relationships/image" Target="../media/image16.svg"/><Relationship Id="rId1" Type="http://schemas.openxmlformats.org/officeDocument/2006/relationships/image" Target="../media/image15.png"/><Relationship Id="rId6" Type="http://schemas.openxmlformats.org/officeDocument/2006/relationships/image" Target="../media/image20.svg"/><Relationship Id="rId11" Type="http://schemas.openxmlformats.org/officeDocument/2006/relationships/image" Target="../media/image25.png"/><Relationship Id="rId5" Type="http://schemas.openxmlformats.org/officeDocument/2006/relationships/image" Target="../media/image19.png"/><Relationship Id="rId10" Type="http://schemas.openxmlformats.org/officeDocument/2006/relationships/image" Target="../media/image24.svg"/><Relationship Id="rId4" Type="http://schemas.openxmlformats.org/officeDocument/2006/relationships/image" Target="../media/image18.svg"/><Relationship Id="rId9" Type="http://schemas.openxmlformats.org/officeDocument/2006/relationships/image" Target="../media/image23.png"/></Relationships>
</file>

<file path=ppt/diagrams/_rels/drawing2.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17.png"/><Relationship Id="rId7" Type="http://schemas.openxmlformats.org/officeDocument/2006/relationships/image" Target="../media/image21.png"/><Relationship Id="rId12" Type="http://schemas.openxmlformats.org/officeDocument/2006/relationships/image" Target="../media/image26.svg"/><Relationship Id="rId2" Type="http://schemas.openxmlformats.org/officeDocument/2006/relationships/image" Target="../media/image16.svg"/><Relationship Id="rId1" Type="http://schemas.openxmlformats.org/officeDocument/2006/relationships/image" Target="../media/image15.png"/><Relationship Id="rId6" Type="http://schemas.openxmlformats.org/officeDocument/2006/relationships/image" Target="../media/image20.svg"/><Relationship Id="rId11" Type="http://schemas.openxmlformats.org/officeDocument/2006/relationships/image" Target="../media/image25.png"/><Relationship Id="rId5" Type="http://schemas.openxmlformats.org/officeDocument/2006/relationships/image" Target="../media/image19.png"/><Relationship Id="rId10" Type="http://schemas.openxmlformats.org/officeDocument/2006/relationships/image" Target="../media/image24.svg"/><Relationship Id="rId4" Type="http://schemas.openxmlformats.org/officeDocument/2006/relationships/image" Target="../media/image18.svg"/><Relationship Id="rId9" Type="http://schemas.openxmlformats.org/officeDocument/2006/relationships/image" Target="../media/image23.png"/></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a:alpha val="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D381227-A008-4DA5-B76E-63D15E771D49}" type="doc">
      <dgm:prSet loTypeId="urn:microsoft.com/office/officeart/2008/layout/LinedList" loCatId="list" qsTypeId="urn:microsoft.com/office/officeart/2005/8/quickstyle/simple1" qsCatId="simple" csTypeId="urn:microsoft.com/office/officeart/2005/8/colors/accent0_3" csCatId="mainScheme" phldr="1"/>
      <dgm:spPr/>
      <dgm:t>
        <a:bodyPr/>
        <a:lstStyle/>
        <a:p>
          <a:endParaRPr lang="en-US"/>
        </a:p>
      </dgm:t>
    </dgm:pt>
    <dgm:pt modelId="{72A0BA3D-DE05-4AD4-BC2D-EA11DE787F1B}">
      <dgm:prSet custT="1"/>
      <dgm:spPr/>
      <dgm:t>
        <a:bodyPr/>
        <a:lstStyle/>
        <a:p>
          <a:r>
            <a:rPr lang="es-CR" sz="1400" b="1" dirty="0">
              <a:solidFill>
                <a:schemeClr val="bg1"/>
              </a:solidFill>
            </a:rPr>
            <a:t>Regulación  prudencial  y  supervisión: </a:t>
          </a:r>
          <a:r>
            <a:rPr lang="es-CR" sz="1400" dirty="0">
              <a:solidFill>
                <a:schemeClr val="bg1"/>
              </a:solidFill>
            </a:rPr>
            <a:t>Sus  objetivos son incrementar  la seguridad y solvencia de los sistemas financieros, establecer requisitos de capital en base a riesgos, mejorar la eficiencia de las entidades financieras, fortalecer la supervisión bancaria y promover la transparencia de información.</a:t>
          </a:r>
        </a:p>
      </dgm:t>
    </dgm:pt>
    <dgm:pt modelId="{B44B145A-DB9D-4176-BED3-78537B9453A6}" type="parTrans" cxnId="{0E735A1D-1737-4908-B3FF-B650FDDBF870}">
      <dgm:prSet/>
      <dgm:spPr/>
      <dgm:t>
        <a:bodyPr/>
        <a:lstStyle/>
        <a:p>
          <a:endParaRPr lang="es-CR" sz="1400">
            <a:solidFill>
              <a:schemeClr val="bg1"/>
            </a:solidFill>
          </a:endParaRPr>
        </a:p>
      </dgm:t>
    </dgm:pt>
    <dgm:pt modelId="{7B91B2A8-9B3D-4768-8592-1D5DD7281CD4}" type="sibTrans" cxnId="{0E735A1D-1737-4908-B3FF-B650FDDBF870}">
      <dgm:prSet/>
      <dgm:spPr/>
      <dgm:t>
        <a:bodyPr/>
        <a:lstStyle/>
        <a:p>
          <a:endParaRPr lang="es-CR" sz="1400">
            <a:solidFill>
              <a:schemeClr val="bg1"/>
            </a:solidFill>
          </a:endParaRPr>
        </a:p>
      </dgm:t>
    </dgm:pt>
    <dgm:pt modelId="{70AA2732-DD8A-481A-9792-3845EF70AFF3}">
      <dgm:prSet custT="1"/>
      <dgm:spPr/>
      <dgm:t>
        <a:bodyPr/>
        <a:lstStyle/>
        <a:p>
          <a:r>
            <a:rPr lang="es-CR" sz="1400" b="1" dirty="0">
              <a:solidFill>
                <a:schemeClr val="bg1"/>
              </a:solidFill>
            </a:rPr>
            <a:t>Prestamista de última instancia: </a:t>
          </a:r>
          <a:r>
            <a:rPr lang="es-CR" sz="1400" dirty="0">
              <a:solidFill>
                <a:schemeClr val="bg1"/>
              </a:solidFill>
            </a:rPr>
            <a:t>Su objetivo es apoyar crisis sistémicas de  liquidez  de las  instituciones  financieras y reducir los problemas  de riesgo moral que podrían provocar una crisis sistémica.</a:t>
          </a:r>
        </a:p>
      </dgm:t>
    </dgm:pt>
    <dgm:pt modelId="{3E86A010-8E1B-4D49-8A45-7AC6DC8BE118}" type="parTrans" cxnId="{1317768C-890D-4773-95EB-B2A3D7216E30}">
      <dgm:prSet/>
      <dgm:spPr/>
      <dgm:t>
        <a:bodyPr/>
        <a:lstStyle/>
        <a:p>
          <a:endParaRPr lang="es-CR" sz="1400">
            <a:solidFill>
              <a:schemeClr val="bg1"/>
            </a:solidFill>
          </a:endParaRPr>
        </a:p>
      </dgm:t>
    </dgm:pt>
    <dgm:pt modelId="{7B02E0B4-56A2-4AAC-9748-655B0F11D227}" type="sibTrans" cxnId="{1317768C-890D-4773-95EB-B2A3D7216E30}">
      <dgm:prSet/>
      <dgm:spPr/>
      <dgm:t>
        <a:bodyPr/>
        <a:lstStyle/>
        <a:p>
          <a:endParaRPr lang="es-CR" sz="1400">
            <a:solidFill>
              <a:schemeClr val="bg1"/>
            </a:solidFill>
          </a:endParaRPr>
        </a:p>
      </dgm:t>
    </dgm:pt>
    <dgm:pt modelId="{349517CE-9529-4C87-995F-31B4AA6E75B1}">
      <dgm:prSet custT="1"/>
      <dgm:spPr/>
      <dgm:t>
        <a:bodyPr/>
        <a:lstStyle/>
        <a:p>
          <a:r>
            <a:rPr lang="es-CR" sz="1400" b="1" dirty="0">
              <a:solidFill>
                <a:schemeClr val="bg1"/>
              </a:solidFill>
            </a:rPr>
            <a:t>Esquema  de  resolución  bancaria: </a:t>
          </a:r>
          <a:r>
            <a:rPr lang="es-CR" sz="1400" dirty="0">
              <a:solidFill>
                <a:schemeClr val="bg1"/>
              </a:solidFill>
            </a:rPr>
            <a:t>Su objetivo es resolver situaciones puntuales de instituciones financieras  insolventes, preservar la totalidad o una parte de la institución y privilegiar el pago a los ahorrantes pequeños. </a:t>
          </a:r>
        </a:p>
      </dgm:t>
    </dgm:pt>
    <dgm:pt modelId="{5A21260E-7827-4BFB-BAA8-DF7E71A83F59}" type="parTrans" cxnId="{D05486D1-0C24-421A-A858-54A0DA7B6AFC}">
      <dgm:prSet/>
      <dgm:spPr/>
      <dgm:t>
        <a:bodyPr/>
        <a:lstStyle/>
        <a:p>
          <a:endParaRPr lang="es-CR" sz="1400">
            <a:solidFill>
              <a:schemeClr val="bg1"/>
            </a:solidFill>
          </a:endParaRPr>
        </a:p>
      </dgm:t>
    </dgm:pt>
    <dgm:pt modelId="{3C2F87E7-BE2B-4DE5-8E2D-40418F0C6592}" type="sibTrans" cxnId="{D05486D1-0C24-421A-A858-54A0DA7B6AFC}">
      <dgm:prSet/>
      <dgm:spPr/>
      <dgm:t>
        <a:bodyPr/>
        <a:lstStyle/>
        <a:p>
          <a:endParaRPr lang="es-CR" sz="1400">
            <a:solidFill>
              <a:schemeClr val="bg1"/>
            </a:solidFill>
          </a:endParaRPr>
        </a:p>
      </dgm:t>
    </dgm:pt>
    <dgm:pt modelId="{BD0F1D85-E515-4AE4-B953-E7D370822068}">
      <dgm:prSet custT="1"/>
      <dgm:spPr/>
      <dgm:t>
        <a:bodyPr/>
        <a:lstStyle/>
        <a:p>
          <a:r>
            <a:rPr lang="es-CR" sz="1400" b="1" dirty="0">
              <a:solidFill>
                <a:schemeClr val="bg1"/>
              </a:solidFill>
            </a:rPr>
            <a:t>Seguro de Depósito</a:t>
          </a:r>
          <a:r>
            <a:rPr lang="es-CR" sz="1400" dirty="0">
              <a:solidFill>
                <a:schemeClr val="bg1"/>
              </a:solidFill>
            </a:rPr>
            <a:t>: Su  objetivo  es  precautelar  los intereses de los depositantes ante eventuales quiebras   o cesación de pagos de las instituciones financieras</a:t>
          </a:r>
        </a:p>
      </dgm:t>
    </dgm:pt>
    <dgm:pt modelId="{7FF05E87-1A87-4B40-A0B3-9EC0D3F1C40D}" type="parTrans" cxnId="{E25CFB93-5758-47F2-BEFD-E0DC8603DFCC}">
      <dgm:prSet/>
      <dgm:spPr/>
      <dgm:t>
        <a:bodyPr/>
        <a:lstStyle/>
        <a:p>
          <a:endParaRPr lang="es-CR" sz="1400">
            <a:solidFill>
              <a:schemeClr val="bg1"/>
            </a:solidFill>
          </a:endParaRPr>
        </a:p>
      </dgm:t>
    </dgm:pt>
    <dgm:pt modelId="{AD42B318-D58B-4767-B198-271866B23AA8}" type="sibTrans" cxnId="{E25CFB93-5758-47F2-BEFD-E0DC8603DFCC}">
      <dgm:prSet/>
      <dgm:spPr/>
      <dgm:t>
        <a:bodyPr/>
        <a:lstStyle/>
        <a:p>
          <a:endParaRPr lang="es-CR" sz="1400">
            <a:solidFill>
              <a:schemeClr val="bg1"/>
            </a:solidFill>
          </a:endParaRPr>
        </a:p>
      </dgm:t>
    </dgm:pt>
    <dgm:pt modelId="{5A43E31C-04D8-4B26-964F-DBEBB30A0ED1}">
      <dgm:prSet custT="1"/>
      <dgm:spPr/>
      <dgm:t>
        <a:bodyPr/>
        <a:lstStyle/>
        <a:p>
          <a:r>
            <a:rPr lang="es-CR" sz="1400" b="1" dirty="0">
              <a:solidFill>
                <a:schemeClr val="bg1"/>
              </a:solidFill>
            </a:rPr>
            <a:t>Fondo complementario o de instancia temprana: </a:t>
          </a:r>
          <a:r>
            <a:rPr lang="es-CR" sz="1400" dirty="0">
              <a:solidFill>
                <a:schemeClr val="bg1"/>
              </a:solidFill>
            </a:rPr>
            <a:t>Su objetivo es apoyar financieramente a las entidades para fortalecer su liquidez y solvencia en las fases tempranas del deterioro.  </a:t>
          </a:r>
        </a:p>
        <a:p>
          <a:r>
            <a:rPr lang="es-CR" sz="1400" dirty="0">
              <a:solidFill>
                <a:schemeClr val="bg1"/>
              </a:solidFill>
            </a:rPr>
            <a:t>Es un </a:t>
          </a:r>
          <a:r>
            <a:rPr lang="es-CR" sz="1400" u="sng" dirty="0">
              <a:solidFill>
                <a:schemeClr val="bg1"/>
              </a:solidFill>
            </a:rPr>
            <a:t>mecanismo preventivo</a:t>
          </a:r>
          <a:r>
            <a:rPr lang="es-CR" sz="1400" dirty="0">
              <a:solidFill>
                <a:schemeClr val="bg1"/>
              </a:solidFill>
            </a:rPr>
            <a:t>. </a:t>
          </a:r>
        </a:p>
      </dgm:t>
    </dgm:pt>
    <dgm:pt modelId="{7C409212-BC1E-4AD8-AE2E-A7F9E2FF473C}" type="parTrans" cxnId="{77DB23C9-6438-4D01-AF7F-9DDF701F2C16}">
      <dgm:prSet/>
      <dgm:spPr/>
      <dgm:t>
        <a:bodyPr/>
        <a:lstStyle/>
        <a:p>
          <a:endParaRPr lang="es-CR" sz="1400">
            <a:solidFill>
              <a:schemeClr val="bg1"/>
            </a:solidFill>
          </a:endParaRPr>
        </a:p>
      </dgm:t>
    </dgm:pt>
    <dgm:pt modelId="{9A629D1D-8F9F-42BE-9D9C-5AF7C98AABA4}" type="sibTrans" cxnId="{77DB23C9-6438-4D01-AF7F-9DDF701F2C16}">
      <dgm:prSet/>
      <dgm:spPr/>
      <dgm:t>
        <a:bodyPr/>
        <a:lstStyle/>
        <a:p>
          <a:endParaRPr lang="es-CR" sz="1400">
            <a:solidFill>
              <a:schemeClr val="bg1"/>
            </a:solidFill>
          </a:endParaRPr>
        </a:p>
      </dgm:t>
    </dgm:pt>
    <dgm:pt modelId="{36F09DCB-769A-4A3C-B84C-F555CE027C15}" type="pres">
      <dgm:prSet presAssocID="{2D381227-A008-4DA5-B76E-63D15E771D49}" presName="vert0" presStyleCnt="0">
        <dgm:presLayoutVars>
          <dgm:dir/>
          <dgm:animOne val="branch"/>
          <dgm:animLvl val="lvl"/>
        </dgm:presLayoutVars>
      </dgm:prSet>
      <dgm:spPr/>
    </dgm:pt>
    <dgm:pt modelId="{F304A81A-0D7B-45A9-B55B-1FB1C99058DD}" type="pres">
      <dgm:prSet presAssocID="{72A0BA3D-DE05-4AD4-BC2D-EA11DE787F1B}" presName="thickLine" presStyleLbl="alignNode1" presStyleIdx="0" presStyleCnt="5"/>
      <dgm:spPr/>
    </dgm:pt>
    <dgm:pt modelId="{F8F10B1A-5468-44B5-BAC0-D19AB422EB26}" type="pres">
      <dgm:prSet presAssocID="{72A0BA3D-DE05-4AD4-BC2D-EA11DE787F1B}" presName="horz1" presStyleCnt="0"/>
      <dgm:spPr/>
    </dgm:pt>
    <dgm:pt modelId="{CD31E4EC-9C3E-4B0A-8A5A-9DBC55CE4D1F}" type="pres">
      <dgm:prSet presAssocID="{72A0BA3D-DE05-4AD4-BC2D-EA11DE787F1B}" presName="tx1" presStyleLbl="revTx" presStyleIdx="0" presStyleCnt="5" custScaleY="22205"/>
      <dgm:spPr/>
    </dgm:pt>
    <dgm:pt modelId="{6375F481-90EE-4C76-BC9B-07F2BE754620}" type="pres">
      <dgm:prSet presAssocID="{72A0BA3D-DE05-4AD4-BC2D-EA11DE787F1B}" presName="vert1" presStyleCnt="0"/>
      <dgm:spPr/>
    </dgm:pt>
    <dgm:pt modelId="{42BD9FE1-AFBA-44D5-B1E0-35CA379F7437}" type="pres">
      <dgm:prSet presAssocID="{70AA2732-DD8A-481A-9792-3845EF70AFF3}" presName="thickLine" presStyleLbl="alignNode1" presStyleIdx="1" presStyleCnt="5"/>
      <dgm:spPr/>
    </dgm:pt>
    <dgm:pt modelId="{7214CD37-C1BB-453F-BC90-E72A9360E4F4}" type="pres">
      <dgm:prSet presAssocID="{70AA2732-DD8A-481A-9792-3845EF70AFF3}" presName="horz1" presStyleCnt="0"/>
      <dgm:spPr/>
    </dgm:pt>
    <dgm:pt modelId="{6291AB39-DFFA-4825-A091-1247008D0D44}" type="pres">
      <dgm:prSet presAssocID="{70AA2732-DD8A-481A-9792-3845EF70AFF3}" presName="tx1" presStyleLbl="revTx" presStyleIdx="1" presStyleCnt="5" custScaleY="20647"/>
      <dgm:spPr/>
    </dgm:pt>
    <dgm:pt modelId="{B319BE61-F8D1-4F1B-9028-C2876AC8031F}" type="pres">
      <dgm:prSet presAssocID="{70AA2732-DD8A-481A-9792-3845EF70AFF3}" presName="vert1" presStyleCnt="0"/>
      <dgm:spPr/>
    </dgm:pt>
    <dgm:pt modelId="{1E99AE30-F9B9-4DDA-8A6C-6A66AE7402FD}" type="pres">
      <dgm:prSet presAssocID="{349517CE-9529-4C87-995F-31B4AA6E75B1}" presName="thickLine" presStyleLbl="alignNode1" presStyleIdx="2" presStyleCnt="5"/>
      <dgm:spPr/>
    </dgm:pt>
    <dgm:pt modelId="{E665774A-F153-4A72-A8D5-2937093BC195}" type="pres">
      <dgm:prSet presAssocID="{349517CE-9529-4C87-995F-31B4AA6E75B1}" presName="horz1" presStyleCnt="0"/>
      <dgm:spPr/>
    </dgm:pt>
    <dgm:pt modelId="{F4F83052-DFD8-4D94-88A4-DDF640CC3012}" type="pres">
      <dgm:prSet presAssocID="{349517CE-9529-4C87-995F-31B4AA6E75B1}" presName="tx1" presStyleLbl="revTx" presStyleIdx="2" presStyleCnt="5" custScaleY="21403"/>
      <dgm:spPr/>
    </dgm:pt>
    <dgm:pt modelId="{65BE2FD0-8D91-4A6F-9E47-FA83C7126060}" type="pres">
      <dgm:prSet presAssocID="{349517CE-9529-4C87-995F-31B4AA6E75B1}" presName="vert1" presStyleCnt="0"/>
      <dgm:spPr/>
    </dgm:pt>
    <dgm:pt modelId="{7CB4A21A-3D1E-44C5-AC13-D4B42402C94C}" type="pres">
      <dgm:prSet presAssocID="{BD0F1D85-E515-4AE4-B953-E7D370822068}" presName="thickLine" presStyleLbl="alignNode1" presStyleIdx="3" presStyleCnt="5"/>
      <dgm:spPr/>
    </dgm:pt>
    <dgm:pt modelId="{AA6448DA-1803-4A2E-B3D9-5C48E554ABBA}" type="pres">
      <dgm:prSet presAssocID="{BD0F1D85-E515-4AE4-B953-E7D370822068}" presName="horz1" presStyleCnt="0"/>
      <dgm:spPr/>
    </dgm:pt>
    <dgm:pt modelId="{3C088CAA-5DC2-41A2-94EA-1EB7F4C87F44}" type="pres">
      <dgm:prSet presAssocID="{BD0F1D85-E515-4AE4-B953-E7D370822068}" presName="tx1" presStyleLbl="revTx" presStyleIdx="3" presStyleCnt="5" custScaleY="12541"/>
      <dgm:spPr/>
    </dgm:pt>
    <dgm:pt modelId="{85BFF225-9292-4B8A-9E86-153A55A6551D}" type="pres">
      <dgm:prSet presAssocID="{BD0F1D85-E515-4AE4-B953-E7D370822068}" presName="vert1" presStyleCnt="0"/>
      <dgm:spPr/>
    </dgm:pt>
    <dgm:pt modelId="{EA940CF7-E591-4C11-8A49-962B8D01673C}" type="pres">
      <dgm:prSet presAssocID="{5A43E31C-04D8-4B26-964F-DBEBB30A0ED1}" presName="thickLine" presStyleLbl="alignNode1" presStyleIdx="4" presStyleCnt="5"/>
      <dgm:spPr/>
    </dgm:pt>
    <dgm:pt modelId="{718B2B5B-1FE3-4C5A-8CD8-217377FDA623}" type="pres">
      <dgm:prSet presAssocID="{5A43E31C-04D8-4B26-964F-DBEBB30A0ED1}" presName="horz1" presStyleCnt="0"/>
      <dgm:spPr/>
    </dgm:pt>
    <dgm:pt modelId="{7F4B3D72-3A58-4473-94E5-95B7D6B9CA32}" type="pres">
      <dgm:prSet presAssocID="{5A43E31C-04D8-4B26-964F-DBEBB30A0ED1}" presName="tx1" presStyleLbl="revTx" presStyleIdx="4" presStyleCnt="5" custScaleY="27658"/>
      <dgm:spPr/>
    </dgm:pt>
    <dgm:pt modelId="{248B43C4-E8CC-4D24-A912-D5ED4B4FF1A7}" type="pres">
      <dgm:prSet presAssocID="{5A43E31C-04D8-4B26-964F-DBEBB30A0ED1}" presName="vert1" presStyleCnt="0"/>
      <dgm:spPr/>
    </dgm:pt>
  </dgm:ptLst>
  <dgm:cxnLst>
    <dgm:cxn modelId="{BA96680F-41EA-4EBE-996A-17D7243C0C44}" type="presOf" srcId="{349517CE-9529-4C87-995F-31B4AA6E75B1}" destId="{F4F83052-DFD8-4D94-88A4-DDF640CC3012}" srcOrd="0" destOrd="0" presId="urn:microsoft.com/office/officeart/2008/layout/LinedList"/>
    <dgm:cxn modelId="{0E735A1D-1737-4908-B3FF-B650FDDBF870}" srcId="{2D381227-A008-4DA5-B76E-63D15E771D49}" destId="{72A0BA3D-DE05-4AD4-BC2D-EA11DE787F1B}" srcOrd="0" destOrd="0" parTransId="{B44B145A-DB9D-4176-BED3-78537B9453A6}" sibTransId="{7B91B2A8-9B3D-4768-8592-1D5DD7281CD4}"/>
    <dgm:cxn modelId="{4EB31424-1FF0-4784-BD71-A5C29A70D4B0}" type="presOf" srcId="{2D381227-A008-4DA5-B76E-63D15E771D49}" destId="{36F09DCB-769A-4A3C-B84C-F555CE027C15}" srcOrd="0" destOrd="0" presId="urn:microsoft.com/office/officeart/2008/layout/LinedList"/>
    <dgm:cxn modelId="{9BA59C52-EFFE-45D4-A5B6-E75DFFAB8E8F}" type="presOf" srcId="{5A43E31C-04D8-4B26-964F-DBEBB30A0ED1}" destId="{7F4B3D72-3A58-4473-94E5-95B7D6B9CA32}" srcOrd="0" destOrd="0" presId="urn:microsoft.com/office/officeart/2008/layout/LinedList"/>
    <dgm:cxn modelId="{1317768C-890D-4773-95EB-B2A3D7216E30}" srcId="{2D381227-A008-4DA5-B76E-63D15E771D49}" destId="{70AA2732-DD8A-481A-9792-3845EF70AFF3}" srcOrd="1" destOrd="0" parTransId="{3E86A010-8E1B-4D49-8A45-7AC6DC8BE118}" sibTransId="{7B02E0B4-56A2-4AAC-9748-655B0F11D227}"/>
    <dgm:cxn modelId="{E25CFB93-5758-47F2-BEFD-E0DC8603DFCC}" srcId="{2D381227-A008-4DA5-B76E-63D15E771D49}" destId="{BD0F1D85-E515-4AE4-B953-E7D370822068}" srcOrd="3" destOrd="0" parTransId="{7FF05E87-1A87-4B40-A0B3-9EC0D3F1C40D}" sibTransId="{AD42B318-D58B-4767-B198-271866B23AA8}"/>
    <dgm:cxn modelId="{1B1E089B-ACA7-4AB1-8199-B8671D88CA18}" type="presOf" srcId="{70AA2732-DD8A-481A-9792-3845EF70AFF3}" destId="{6291AB39-DFFA-4825-A091-1247008D0D44}" srcOrd="0" destOrd="0" presId="urn:microsoft.com/office/officeart/2008/layout/LinedList"/>
    <dgm:cxn modelId="{9C52B9A6-04BE-4833-85A4-23E25418F285}" type="presOf" srcId="{BD0F1D85-E515-4AE4-B953-E7D370822068}" destId="{3C088CAA-5DC2-41A2-94EA-1EB7F4C87F44}" srcOrd="0" destOrd="0" presId="urn:microsoft.com/office/officeart/2008/layout/LinedList"/>
    <dgm:cxn modelId="{77DB23C9-6438-4D01-AF7F-9DDF701F2C16}" srcId="{2D381227-A008-4DA5-B76E-63D15E771D49}" destId="{5A43E31C-04D8-4B26-964F-DBEBB30A0ED1}" srcOrd="4" destOrd="0" parTransId="{7C409212-BC1E-4AD8-AE2E-A7F9E2FF473C}" sibTransId="{9A629D1D-8F9F-42BE-9D9C-5AF7C98AABA4}"/>
    <dgm:cxn modelId="{C87866C9-0ABF-497F-8761-7BD44C71EB4E}" type="presOf" srcId="{72A0BA3D-DE05-4AD4-BC2D-EA11DE787F1B}" destId="{CD31E4EC-9C3E-4B0A-8A5A-9DBC55CE4D1F}" srcOrd="0" destOrd="0" presId="urn:microsoft.com/office/officeart/2008/layout/LinedList"/>
    <dgm:cxn modelId="{D05486D1-0C24-421A-A858-54A0DA7B6AFC}" srcId="{2D381227-A008-4DA5-B76E-63D15E771D49}" destId="{349517CE-9529-4C87-995F-31B4AA6E75B1}" srcOrd="2" destOrd="0" parTransId="{5A21260E-7827-4BFB-BAA8-DF7E71A83F59}" sibTransId="{3C2F87E7-BE2B-4DE5-8E2D-40418F0C6592}"/>
    <dgm:cxn modelId="{D4446D18-44D1-4E4B-8071-1DF277E2B2A3}" type="presParOf" srcId="{36F09DCB-769A-4A3C-B84C-F555CE027C15}" destId="{F304A81A-0D7B-45A9-B55B-1FB1C99058DD}" srcOrd="0" destOrd="0" presId="urn:microsoft.com/office/officeart/2008/layout/LinedList"/>
    <dgm:cxn modelId="{5CB62713-CDCC-4D79-946F-DAEA9FB5E203}" type="presParOf" srcId="{36F09DCB-769A-4A3C-B84C-F555CE027C15}" destId="{F8F10B1A-5468-44B5-BAC0-D19AB422EB26}" srcOrd="1" destOrd="0" presId="urn:microsoft.com/office/officeart/2008/layout/LinedList"/>
    <dgm:cxn modelId="{98408949-7E89-45DD-B834-38DA91315AA2}" type="presParOf" srcId="{F8F10B1A-5468-44B5-BAC0-D19AB422EB26}" destId="{CD31E4EC-9C3E-4B0A-8A5A-9DBC55CE4D1F}" srcOrd="0" destOrd="0" presId="urn:microsoft.com/office/officeart/2008/layout/LinedList"/>
    <dgm:cxn modelId="{05A17F0B-050C-488B-BCF6-05851129A9ED}" type="presParOf" srcId="{F8F10B1A-5468-44B5-BAC0-D19AB422EB26}" destId="{6375F481-90EE-4C76-BC9B-07F2BE754620}" srcOrd="1" destOrd="0" presId="urn:microsoft.com/office/officeart/2008/layout/LinedList"/>
    <dgm:cxn modelId="{790717F7-0216-4D93-9B51-E6F0355347FF}" type="presParOf" srcId="{36F09DCB-769A-4A3C-B84C-F555CE027C15}" destId="{42BD9FE1-AFBA-44D5-B1E0-35CA379F7437}" srcOrd="2" destOrd="0" presId="urn:microsoft.com/office/officeart/2008/layout/LinedList"/>
    <dgm:cxn modelId="{EFA79767-8915-4D37-9C2B-FBC4BC9F8ACA}" type="presParOf" srcId="{36F09DCB-769A-4A3C-B84C-F555CE027C15}" destId="{7214CD37-C1BB-453F-BC90-E72A9360E4F4}" srcOrd="3" destOrd="0" presId="urn:microsoft.com/office/officeart/2008/layout/LinedList"/>
    <dgm:cxn modelId="{A5FA765A-85D7-46CB-B24E-2BE71B98FE2F}" type="presParOf" srcId="{7214CD37-C1BB-453F-BC90-E72A9360E4F4}" destId="{6291AB39-DFFA-4825-A091-1247008D0D44}" srcOrd="0" destOrd="0" presId="urn:microsoft.com/office/officeart/2008/layout/LinedList"/>
    <dgm:cxn modelId="{AAA7B523-96EE-45D8-887D-914A51254A3F}" type="presParOf" srcId="{7214CD37-C1BB-453F-BC90-E72A9360E4F4}" destId="{B319BE61-F8D1-4F1B-9028-C2876AC8031F}" srcOrd="1" destOrd="0" presId="urn:microsoft.com/office/officeart/2008/layout/LinedList"/>
    <dgm:cxn modelId="{F06F9D5B-A768-4D3A-B756-D04285663E40}" type="presParOf" srcId="{36F09DCB-769A-4A3C-B84C-F555CE027C15}" destId="{1E99AE30-F9B9-4DDA-8A6C-6A66AE7402FD}" srcOrd="4" destOrd="0" presId="urn:microsoft.com/office/officeart/2008/layout/LinedList"/>
    <dgm:cxn modelId="{73B33EBB-2609-4FC1-AC2C-34BE6F56DBBE}" type="presParOf" srcId="{36F09DCB-769A-4A3C-B84C-F555CE027C15}" destId="{E665774A-F153-4A72-A8D5-2937093BC195}" srcOrd="5" destOrd="0" presId="urn:microsoft.com/office/officeart/2008/layout/LinedList"/>
    <dgm:cxn modelId="{D41337CF-FDAE-437A-82A3-6170F90D777C}" type="presParOf" srcId="{E665774A-F153-4A72-A8D5-2937093BC195}" destId="{F4F83052-DFD8-4D94-88A4-DDF640CC3012}" srcOrd="0" destOrd="0" presId="urn:microsoft.com/office/officeart/2008/layout/LinedList"/>
    <dgm:cxn modelId="{6AEDD67E-8065-4DCD-80A9-115DE6D6A291}" type="presParOf" srcId="{E665774A-F153-4A72-A8D5-2937093BC195}" destId="{65BE2FD0-8D91-4A6F-9E47-FA83C7126060}" srcOrd="1" destOrd="0" presId="urn:microsoft.com/office/officeart/2008/layout/LinedList"/>
    <dgm:cxn modelId="{D0AA0FD3-71ED-40A3-B249-B2FC9B008061}" type="presParOf" srcId="{36F09DCB-769A-4A3C-B84C-F555CE027C15}" destId="{7CB4A21A-3D1E-44C5-AC13-D4B42402C94C}" srcOrd="6" destOrd="0" presId="urn:microsoft.com/office/officeart/2008/layout/LinedList"/>
    <dgm:cxn modelId="{A4C3C13A-2082-4FE3-9098-E8A21677061D}" type="presParOf" srcId="{36F09DCB-769A-4A3C-B84C-F555CE027C15}" destId="{AA6448DA-1803-4A2E-B3D9-5C48E554ABBA}" srcOrd="7" destOrd="0" presId="urn:microsoft.com/office/officeart/2008/layout/LinedList"/>
    <dgm:cxn modelId="{8D7EA279-9D45-45C8-89A6-FB9925F3865D}" type="presParOf" srcId="{AA6448DA-1803-4A2E-B3D9-5C48E554ABBA}" destId="{3C088CAA-5DC2-41A2-94EA-1EB7F4C87F44}" srcOrd="0" destOrd="0" presId="urn:microsoft.com/office/officeart/2008/layout/LinedList"/>
    <dgm:cxn modelId="{E123792F-E520-4600-AF82-8ABB2D8BC63F}" type="presParOf" srcId="{AA6448DA-1803-4A2E-B3D9-5C48E554ABBA}" destId="{85BFF225-9292-4B8A-9E86-153A55A6551D}" srcOrd="1" destOrd="0" presId="urn:microsoft.com/office/officeart/2008/layout/LinedList"/>
    <dgm:cxn modelId="{71B7DB99-48F1-4F00-86F3-5986ABBB1857}" type="presParOf" srcId="{36F09DCB-769A-4A3C-B84C-F555CE027C15}" destId="{EA940CF7-E591-4C11-8A49-962B8D01673C}" srcOrd="8" destOrd="0" presId="urn:microsoft.com/office/officeart/2008/layout/LinedList"/>
    <dgm:cxn modelId="{52CCA305-D8DF-466E-BF96-83FF2315A7B5}" type="presParOf" srcId="{36F09DCB-769A-4A3C-B84C-F555CE027C15}" destId="{718B2B5B-1FE3-4C5A-8CD8-217377FDA623}" srcOrd="9" destOrd="0" presId="urn:microsoft.com/office/officeart/2008/layout/LinedList"/>
    <dgm:cxn modelId="{8769119D-0B03-4C25-8583-3572451DE05A}" type="presParOf" srcId="{718B2B5B-1FE3-4C5A-8CD8-217377FDA623}" destId="{7F4B3D72-3A58-4473-94E5-95B7D6B9CA32}" srcOrd="0" destOrd="0" presId="urn:microsoft.com/office/officeart/2008/layout/LinedList"/>
    <dgm:cxn modelId="{9923D393-307D-4060-9EB3-6E0C0808A600}" type="presParOf" srcId="{718B2B5B-1FE3-4C5A-8CD8-217377FDA623}" destId="{248B43C4-E8CC-4D24-A912-D5ED4B4FF1A7}"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0017D5E-5BA5-41C5-A611-A2387A2157C7}" type="doc">
      <dgm:prSet loTypeId="urn:microsoft.com/office/officeart/2018/2/layout/IconVerticalSolidList" loCatId="icon" qsTypeId="urn:microsoft.com/office/officeart/2005/8/quickstyle/simple1" qsCatId="simple" csTypeId="urn:microsoft.com/office/officeart/2018/5/colors/Iconchunking_neutralbg_accent1_2" csCatId="accent1" phldr="1"/>
      <dgm:spPr/>
      <dgm:t>
        <a:bodyPr/>
        <a:lstStyle/>
        <a:p>
          <a:endParaRPr lang="en-US"/>
        </a:p>
      </dgm:t>
    </dgm:pt>
    <dgm:pt modelId="{7A4B1759-9644-4652-87D4-8664FCBEB486}">
      <dgm:prSet/>
      <dgm:spPr/>
      <dgm:t>
        <a:bodyPr/>
        <a:lstStyle/>
        <a:p>
          <a:pPr>
            <a:lnSpc>
              <a:spcPct val="100000"/>
            </a:lnSpc>
          </a:pPr>
          <a:r>
            <a:rPr lang="es-CR" dirty="0"/>
            <a:t>Acceso a </a:t>
          </a:r>
          <a:r>
            <a:rPr lang="es-CR" b="1" dirty="0"/>
            <a:t>líneas de apoyo ágiles </a:t>
          </a:r>
          <a:r>
            <a:rPr lang="es-CR" dirty="0"/>
            <a:t>para atender problemas de liquidez, contingencias o implementar nuevos proyectos </a:t>
          </a:r>
          <a:r>
            <a:rPr lang="es-CR" b="1" dirty="0"/>
            <a:t>a un menor costo</a:t>
          </a:r>
          <a:endParaRPr lang="en-US" b="1" dirty="0"/>
        </a:p>
      </dgm:t>
    </dgm:pt>
    <dgm:pt modelId="{ECB20ABB-E15F-4C8F-B148-7B94D33122B9}" type="parTrans" cxnId="{ACA4D452-71ED-47EF-9A9E-6D8AF35ED46F}">
      <dgm:prSet/>
      <dgm:spPr/>
      <dgm:t>
        <a:bodyPr/>
        <a:lstStyle/>
        <a:p>
          <a:endParaRPr lang="en-US"/>
        </a:p>
      </dgm:t>
    </dgm:pt>
    <dgm:pt modelId="{3F9837EE-A422-4A95-A6CA-D476B9B3B29F}" type="sibTrans" cxnId="{ACA4D452-71ED-47EF-9A9E-6D8AF35ED46F}">
      <dgm:prSet/>
      <dgm:spPr/>
      <dgm:t>
        <a:bodyPr/>
        <a:lstStyle/>
        <a:p>
          <a:endParaRPr lang="en-US"/>
        </a:p>
      </dgm:t>
    </dgm:pt>
    <dgm:pt modelId="{9E1D5BC9-035F-412B-ACE1-2C93DE1AF6C8}">
      <dgm:prSet/>
      <dgm:spPr/>
      <dgm:t>
        <a:bodyPr/>
        <a:lstStyle/>
        <a:p>
          <a:pPr>
            <a:lnSpc>
              <a:spcPct val="100000"/>
            </a:lnSpc>
          </a:pPr>
          <a:r>
            <a:rPr lang="es-CR" b="1" dirty="0"/>
            <a:t>Mitigador</a:t>
          </a:r>
          <a:r>
            <a:rPr lang="es-CR" dirty="0"/>
            <a:t> para </a:t>
          </a:r>
          <a:r>
            <a:rPr lang="es-CR" b="1" dirty="0"/>
            <a:t>contagio cooperativo </a:t>
          </a:r>
          <a:r>
            <a:rPr lang="es-CR" dirty="0"/>
            <a:t>y el </a:t>
          </a:r>
          <a:r>
            <a:rPr lang="es-CR" b="1" dirty="0"/>
            <a:t>riesgo reputacional</a:t>
          </a:r>
          <a:endParaRPr lang="en-US" b="0" dirty="0"/>
        </a:p>
      </dgm:t>
    </dgm:pt>
    <dgm:pt modelId="{6E3E94E8-DAA0-482E-8033-A11522475D37}" type="parTrans" cxnId="{FA38D61C-A004-4B6E-9023-1B64D8781341}">
      <dgm:prSet/>
      <dgm:spPr/>
      <dgm:t>
        <a:bodyPr/>
        <a:lstStyle/>
        <a:p>
          <a:endParaRPr lang="es-CR"/>
        </a:p>
      </dgm:t>
    </dgm:pt>
    <dgm:pt modelId="{26B7F22F-4E0C-4187-901A-74A0CB69AA29}" type="sibTrans" cxnId="{FA38D61C-A004-4B6E-9023-1B64D8781341}">
      <dgm:prSet/>
      <dgm:spPr/>
      <dgm:t>
        <a:bodyPr/>
        <a:lstStyle/>
        <a:p>
          <a:endParaRPr lang="es-CR"/>
        </a:p>
      </dgm:t>
    </dgm:pt>
    <dgm:pt modelId="{DBC134AE-AEC7-4F24-B76F-EDADC0895D45}">
      <dgm:prSet/>
      <dgm:spPr/>
      <dgm:t>
        <a:bodyPr/>
        <a:lstStyle/>
        <a:p>
          <a:pPr>
            <a:lnSpc>
              <a:spcPct val="100000"/>
            </a:lnSpc>
          </a:pPr>
          <a:r>
            <a:rPr lang="es-CR" b="1" dirty="0"/>
            <a:t>Mejorar el margen de intermediación </a:t>
          </a:r>
          <a:r>
            <a:rPr lang="es-CR" b="0" dirty="0"/>
            <a:t>brindando un mecanismo adicional de respaldo a los ahorrantes  y generando economías de escala</a:t>
          </a:r>
          <a:endParaRPr lang="en-US" b="0" dirty="0"/>
        </a:p>
      </dgm:t>
    </dgm:pt>
    <dgm:pt modelId="{EE07998D-F1D3-455D-8D2D-E874F6C4B132}" type="parTrans" cxnId="{FE2C64BC-2E98-4C10-8F66-9A4DD91B4804}">
      <dgm:prSet/>
      <dgm:spPr/>
      <dgm:t>
        <a:bodyPr/>
        <a:lstStyle/>
        <a:p>
          <a:endParaRPr lang="es-CR"/>
        </a:p>
      </dgm:t>
    </dgm:pt>
    <dgm:pt modelId="{CA387065-8B41-4B3A-B18D-DF5BD9E1D5AD}" type="sibTrans" cxnId="{FE2C64BC-2E98-4C10-8F66-9A4DD91B4804}">
      <dgm:prSet/>
      <dgm:spPr/>
      <dgm:t>
        <a:bodyPr/>
        <a:lstStyle/>
        <a:p>
          <a:endParaRPr lang="es-CR"/>
        </a:p>
      </dgm:t>
    </dgm:pt>
    <dgm:pt modelId="{EB220962-52FA-4DA4-956A-A4BA827FD40A}">
      <dgm:prSet/>
      <dgm:spPr/>
      <dgm:t>
        <a:bodyPr/>
        <a:lstStyle/>
        <a:p>
          <a:pPr>
            <a:lnSpc>
              <a:spcPct val="100000"/>
            </a:lnSpc>
          </a:pPr>
          <a:r>
            <a:rPr lang="es-CR" b="1" dirty="0"/>
            <a:t>Mecanismo periódico de análisis de riesgos externo y experto</a:t>
          </a:r>
          <a:r>
            <a:rPr lang="es-CR" dirty="0"/>
            <a:t> que facilite la gestión interna de la entidad en la toma de decisiones y la buena gobernanza</a:t>
          </a:r>
          <a:endParaRPr lang="en-US" dirty="0"/>
        </a:p>
      </dgm:t>
    </dgm:pt>
    <dgm:pt modelId="{1695F0C6-EB54-4A1F-B2F6-27E7BB43166C}" type="parTrans" cxnId="{E97942FF-EB1D-4130-9C3E-E7817D1EABDF}">
      <dgm:prSet/>
      <dgm:spPr/>
      <dgm:t>
        <a:bodyPr/>
        <a:lstStyle/>
        <a:p>
          <a:endParaRPr lang="es-CR"/>
        </a:p>
      </dgm:t>
    </dgm:pt>
    <dgm:pt modelId="{50EED18F-940E-4E76-A576-27A533C02885}" type="sibTrans" cxnId="{E97942FF-EB1D-4130-9C3E-E7817D1EABDF}">
      <dgm:prSet/>
      <dgm:spPr/>
      <dgm:t>
        <a:bodyPr/>
        <a:lstStyle/>
        <a:p>
          <a:endParaRPr lang="es-CR"/>
        </a:p>
      </dgm:t>
    </dgm:pt>
    <dgm:pt modelId="{3C325610-E38E-4A91-A149-B8D3637619F6}">
      <dgm:prSet/>
      <dgm:spPr/>
      <dgm:t>
        <a:bodyPr/>
        <a:lstStyle/>
        <a:p>
          <a:pPr>
            <a:lnSpc>
              <a:spcPct val="100000"/>
            </a:lnSpc>
          </a:pPr>
          <a:r>
            <a:rPr lang="en-US" b="0" dirty="0" err="1"/>
            <a:t>Contar</a:t>
          </a:r>
          <a:r>
            <a:rPr lang="en-US" b="0" dirty="0"/>
            <a:t> con </a:t>
          </a:r>
          <a:r>
            <a:rPr lang="en-US" b="1" dirty="0" err="1"/>
            <a:t>Apoyo</a:t>
          </a:r>
          <a:r>
            <a:rPr lang="en-US" b="1" dirty="0"/>
            <a:t> Técnico </a:t>
          </a:r>
          <a:r>
            <a:rPr lang="en-US" b="0" dirty="0" err="1"/>
            <a:t>en</a:t>
          </a:r>
          <a:r>
            <a:rPr lang="en-US" b="0" dirty="0"/>
            <a:t> </a:t>
          </a:r>
          <a:r>
            <a:rPr lang="en-US" b="0" dirty="0" err="1"/>
            <a:t>procesos</a:t>
          </a:r>
          <a:r>
            <a:rPr lang="en-US" b="0" dirty="0"/>
            <a:t> de </a:t>
          </a:r>
          <a:r>
            <a:rPr lang="en-US" b="0" dirty="0" err="1"/>
            <a:t>adquisición</a:t>
          </a:r>
          <a:r>
            <a:rPr lang="en-US" b="0" dirty="0"/>
            <a:t> o </a:t>
          </a:r>
          <a:r>
            <a:rPr lang="en-US" b="0" dirty="0" err="1"/>
            <a:t>fusión</a:t>
          </a:r>
          <a:r>
            <a:rPr lang="en-US" b="0" dirty="0"/>
            <a:t>, </a:t>
          </a:r>
          <a:r>
            <a:rPr lang="en-US" b="0" dirty="0" err="1"/>
            <a:t>emisión</a:t>
          </a:r>
          <a:r>
            <a:rPr lang="en-US" b="0" dirty="0"/>
            <a:t> y/o </a:t>
          </a:r>
          <a:r>
            <a:rPr lang="en-US" b="0" dirty="0" err="1"/>
            <a:t>estructuración</a:t>
          </a:r>
          <a:r>
            <a:rPr lang="en-US" b="0" dirty="0"/>
            <a:t> de </a:t>
          </a:r>
          <a:r>
            <a:rPr lang="en-US" b="0" dirty="0" err="1"/>
            <a:t>deuda</a:t>
          </a:r>
          <a:endParaRPr lang="en-US" b="0" dirty="0"/>
        </a:p>
      </dgm:t>
    </dgm:pt>
    <dgm:pt modelId="{5E74F08A-7256-4BEE-B9F1-5FB31CDD570C}" type="parTrans" cxnId="{36BEC859-77A1-461E-9231-F3A9FA034326}">
      <dgm:prSet/>
      <dgm:spPr/>
      <dgm:t>
        <a:bodyPr/>
        <a:lstStyle/>
        <a:p>
          <a:endParaRPr lang="es-CR"/>
        </a:p>
      </dgm:t>
    </dgm:pt>
    <dgm:pt modelId="{53B58984-74DC-4966-85D4-9D52AE9D6C38}" type="sibTrans" cxnId="{36BEC859-77A1-461E-9231-F3A9FA034326}">
      <dgm:prSet/>
      <dgm:spPr/>
      <dgm:t>
        <a:bodyPr/>
        <a:lstStyle/>
        <a:p>
          <a:endParaRPr lang="es-CR"/>
        </a:p>
      </dgm:t>
    </dgm:pt>
    <dgm:pt modelId="{1541ED90-14C4-4E47-9E4C-7A8301E34D8C}">
      <dgm:prSet/>
      <dgm:spPr/>
      <dgm:t>
        <a:bodyPr/>
        <a:lstStyle/>
        <a:p>
          <a:pPr>
            <a:lnSpc>
              <a:spcPct val="100000"/>
            </a:lnSpc>
          </a:pPr>
          <a:r>
            <a:rPr lang="en-US" b="0" dirty="0" err="1"/>
            <a:t>Mecanismo</a:t>
          </a:r>
          <a:r>
            <a:rPr lang="en-US" b="0" dirty="0"/>
            <a:t> indispensable para </a:t>
          </a:r>
          <a:r>
            <a:rPr lang="en-US" b="0" dirty="0" err="1"/>
            <a:t>enfrentar</a:t>
          </a:r>
          <a:r>
            <a:rPr lang="en-US" b="0" dirty="0"/>
            <a:t> </a:t>
          </a:r>
          <a:r>
            <a:rPr lang="en-US" b="1" dirty="0"/>
            <a:t>crisis locales y/o mundiales</a:t>
          </a:r>
          <a:r>
            <a:rPr lang="en-US" b="0" dirty="0"/>
            <a:t> </a:t>
          </a:r>
          <a:r>
            <a:rPr lang="en-US" b="0" dirty="0" err="1"/>
            <a:t>como</a:t>
          </a:r>
          <a:r>
            <a:rPr lang="en-US" b="0" dirty="0"/>
            <a:t> la que </a:t>
          </a:r>
          <a:r>
            <a:rPr lang="en-US" b="0" dirty="0" err="1"/>
            <a:t>estamos</a:t>
          </a:r>
          <a:r>
            <a:rPr lang="en-US" b="0" dirty="0"/>
            <a:t> </a:t>
          </a:r>
          <a:r>
            <a:rPr lang="en-US" b="0" dirty="0" err="1"/>
            <a:t>viviendo</a:t>
          </a:r>
          <a:endParaRPr lang="en-US" b="0" dirty="0"/>
        </a:p>
      </dgm:t>
    </dgm:pt>
    <dgm:pt modelId="{6A0E5CD5-0A77-4EEC-9D2C-A0D69758DC40}" type="parTrans" cxnId="{14FEF445-C22B-4341-9D2B-5198EF2EE232}">
      <dgm:prSet/>
      <dgm:spPr/>
      <dgm:t>
        <a:bodyPr/>
        <a:lstStyle/>
        <a:p>
          <a:endParaRPr lang="es-CR"/>
        </a:p>
      </dgm:t>
    </dgm:pt>
    <dgm:pt modelId="{9D4641A2-AC2E-4D10-B5AB-7FD42C1821D0}" type="sibTrans" cxnId="{14FEF445-C22B-4341-9D2B-5198EF2EE232}">
      <dgm:prSet/>
      <dgm:spPr/>
      <dgm:t>
        <a:bodyPr/>
        <a:lstStyle/>
        <a:p>
          <a:endParaRPr lang="es-CR"/>
        </a:p>
      </dgm:t>
    </dgm:pt>
    <dgm:pt modelId="{A340A5D2-59B2-4178-B13D-C44B31BBCAF2}" type="pres">
      <dgm:prSet presAssocID="{60017D5E-5BA5-41C5-A611-A2387A2157C7}" presName="root" presStyleCnt="0">
        <dgm:presLayoutVars>
          <dgm:dir/>
          <dgm:resizeHandles val="exact"/>
        </dgm:presLayoutVars>
      </dgm:prSet>
      <dgm:spPr/>
    </dgm:pt>
    <dgm:pt modelId="{7E435FF1-49C6-4DC2-AE78-C971C5832511}" type="pres">
      <dgm:prSet presAssocID="{7A4B1759-9644-4652-87D4-8664FCBEB486}" presName="compNode" presStyleCnt="0"/>
      <dgm:spPr/>
    </dgm:pt>
    <dgm:pt modelId="{55DB4CAE-B315-4D6F-A227-8631EBADA756}" type="pres">
      <dgm:prSet presAssocID="{7A4B1759-9644-4652-87D4-8664FCBEB486}" presName="bgRect" presStyleLbl="bgShp" presStyleIdx="0" presStyleCnt="6"/>
      <dgm:spPr/>
    </dgm:pt>
    <dgm:pt modelId="{06768522-337D-44A7-AEE4-01505F25EF88}" type="pres">
      <dgm:prSet presAssocID="{7A4B1759-9644-4652-87D4-8664FCBEB486}" presName="iconRect" presStyleLbl="node1" presStyleIdx="0" presStyleCnt="6" custScaleX="120887" custScaleY="116341"/>
      <dgm:spPr>
        <a:blipFill>
          <a:blip xmlns:r="http://schemas.openxmlformats.org/officeDocument/2006/relationships" r:embed="rId1">
            <a:extLst>
              <a:ext uri="{96DAC541-7B7A-43D3-8B79-37D633B846F1}">
                <asvg:svgBlip xmlns:asvg="http://schemas.microsoft.com/office/drawing/2016/SVG/main" r:embed="rId2"/>
              </a:ext>
            </a:extLst>
          </a:blip>
          <a:srcRect/>
          <a:stretch>
            <a:fillRect t="-2000" b="-2000"/>
          </a:stretch>
        </a:blipFill>
        <a:ln>
          <a:noFill/>
        </a:ln>
      </dgm:spPr>
      <dgm:extLst>
        <a:ext uri="{E40237B7-FDA0-4F09-8148-C483321AD2D9}">
          <dgm14:cNvPr xmlns:dgm14="http://schemas.microsoft.com/office/drawing/2010/diagram" id="0" name="" descr="Dinero con relleno sólido"/>
        </a:ext>
      </dgm:extLst>
    </dgm:pt>
    <dgm:pt modelId="{ACF1FCCF-4627-44CD-826A-D04E4812DC53}" type="pres">
      <dgm:prSet presAssocID="{7A4B1759-9644-4652-87D4-8664FCBEB486}" presName="spaceRect" presStyleCnt="0"/>
      <dgm:spPr/>
    </dgm:pt>
    <dgm:pt modelId="{6E19B23F-6419-4C84-84F1-26AF57CEADD0}" type="pres">
      <dgm:prSet presAssocID="{7A4B1759-9644-4652-87D4-8664FCBEB486}" presName="parTx" presStyleLbl="revTx" presStyleIdx="0" presStyleCnt="6">
        <dgm:presLayoutVars>
          <dgm:chMax val="0"/>
          <dgm:chPref val="0"/>
        </dgm:presLayoutVars>
      </dgm:prSet>
      <dgm:spPr/>
    </dgm:pt>
    <dgm:pt modelId="{5F8FBFE6-5AE3-41F2-910D-3C344387D7E4}" type="pres">
      <dgm:prSet presAssocID="{3F9837EE-A422-4A95-A6CA-D476B9B3B29F}" presName="sibTrans" presStyleCnt="0"/>
      <dgm:spPr/>
    </dgm:pt>
    <dgm:pt modelId="{95AB1F06-D50F-4361-8A69-05FB01597521}" type="pres">
      <dgm:prSet presAssocID="{9E1D5BC9-035F-412B-ACE1-2C93DE1AF6C8}" presName="compNode" presStyleCnt="0"/>
      <dgm:spPr/>
    </dgm:pt>
    <dgm:pt modelId="{F1684A7C-FD79-40FC-AE24-B716B9EFE6CB}" type="pres">
      <dgm:prSet presAssocID="{9E1D5BC9-035F-412B-ACE1-2C93DE1AF6C8}" presName="bgRect" presStyleLbl="bgShp" presStyleIdx="1" presStyleCnt="6"/>
      <dgm:spPr/>
    </dgm:pt>
    <dgm:pt modelId="{23F26F13-8737-4502-BDDF-C468D8738C7F}" type="pres">
      <dgm:prSet presAssocID="{9E1D5BC9-035F-412B-ACE1-2C93DE1AF6C8}" presName="iconRect" presStyleLbl="node1" presStyleIdx="1" presStyleCnt="6"/>
      <dgm:spPr>
        <a:blipFill rotWithShape="1">
          <a:blip xmlns:r="http://schemas.openxmlformats.org/officeDocument/2006/relationships" r:embed="rId3">
            <a:extLst>
              <a:ext uri="{96DAC541-7B7A-43D3-8B79-37D633B846F1}">
                <asvg:svgBlip xmlns:asvg="http://schemas.microsoft.com/office/drawing/2016/SVG/main" r:embed="rId4"/>
              </a:ext>
            </a:extLst>
          </a:blip>
          <a:srcRect/>
          <a:stretch>
            <a:fillRect/>
          </a:stretch>
        </a:blipFill>
      </dgm:spPr>
    </dgm:pt>
    <dgm:pt modelId="{18CD4975-DDA8-4AE4-B35F-06A7B2DC38CD}" type="pres">
      <dgm:prSet presAssocID="{9E1D5BC9-035F-412B-ACE1-2C93DE1AF6C8}" presName="spaceRect" presStyleCnt="0"/>
      <dgm:spPr/>
    </dgm:pt>
    <dgm:pt modelId="{72505CCF-311B-469E-B44F-9B49E0D6DE7F}" type="pres">
      <dgm:prSet presAssocID="{9E1D5BC9-035F-412B-ACE1-2C93DE1AF6C8}" presName="parTx" presStyleLbl="revTx" presStyleIdx="1" presStyleCnt="6">
        <dgm:presLayoutVars>
          <dgm:chMax val="0"/>
          <dgm:chPref val="0"/>
        </dgm:presLayoutVars>
      </dgm:prSet>
      <dgm:spPr/>
    </dgm:pt>
    <dgm:pt modelId="{2CFEACF2-C48B-4573-AF7D-EF3B4B7D9F0B}" type="pres">
      <dgm:prSet presAssocID="{26B7F22F-4E0C-4187-901A-74A0CB69AA29}" presName="sibTrans" presStyleCnt="0"/>
      <dgm:spPr/>
    </dgm:pt>
    <dgm:pt modelId="{22AA1057-5461-4156-8C00-CA1B8C2BA3D8}" type="pres">
      <dgm:prSet presAssocID="{DBC134AE-AEC7-4F24-B76F-EDADC0895D45}" presName="compNode" presStyleCnt="0"/>
      <dgm:spPr/>
    </dgm:pt>
    <dgm:pt modelId="{68C6AE65-B7B1-4560-8947-D5FB673922D4}" type="pres">
      <dgm:prSet presAssocID="{DBC134AE-AEC7-4F24-B76F-EDADC0895D45}" presName="bgRect" presStyleLbl="bgShp" presStyleIdx="2" presStyleCnt="6"/>
      <dgm:spPr/>
    </dgm:pt>
    <dgm:pt modelId="{9C159B2B-F249-488D-BCD6-55E7C2890129}" type="pres">
      <dgm:prSet presAssocID="{DBC134AE-AEC7-4F24-B76F-EDADC0895D45}" presName="iconRect" presStyleLbl="node1" presStyleIdx="2" presStyleCnt="6"/>
      <dgm:spPr>
        <a:blipFill dpi="0" rotWithShape="1">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Dólar con relleno sólido"/>
        </a:ext>
      </dgm:extLst>
    </dgm:pt>
    <dgm:pt modelId="{CA4C1640-9B46-4EE3-83D5-BC1B9414E4D6}" type="pres">
      <dgm:prSet presAssocID="{DBC134AE-AEC7-4F24-B76F-EDADC0895D45}" presName="spaceRect" presStyleCnt="0"/>
      <dgm:spPr/>
    </dgm:pt>
    <dgm:pt modelId="{A713BCBE-ABF2-43AB-AF35-832FD8841F76}" type="pres">
      <dgm:prSet presAssocID="{DBC134AE-AEC7-4F24-B76F-EDADC0895D45}" presName="parTx" presStyleLbl="revTx" presStyleIdx="2" presStyleCnt="6">
        <dgm:presLayoutVars>
          <dgm:chMax val="0"/>
          <dgm:chPref val="0"/>
        </dgm:presLayoutVars>
      </dgm:prSet>
      <dgm:spPr/>
    </dgm:pt>
    <dgm:pt modelId="{9585D5F3-E983-48C1-A624-81C188F2EA9D}" type="pres">
      <dgm:prSet presAssocID="{CA387065-8B41-4B3A-B18D-DF5BD9E1D5AD}" presName="sibTrans" presStyleCnt="0"/>
      <dgm:spPr/>
    </dgm:pt>
    <dgm:pt modelId="{894E9357-022D-4969-A753-D76BE2C22F78}" type="pres">
      <dgm:prSet presAssocID="{EB220962-52FA-4DA4-956A-A4BA827FD40A}" presName="compNode" presStyleCnt="0"/>
      <dgm:spPr/>
    </dgm:pt>
    <dgm:pt modelId="{E9781C15-2AF7-48EF-A057-F5E96A3BAACC}" type="pres">
      <dgm:prSet presAssocID="{EB220962-52FA-4DA4-956A-A4BA827FD40A}" presName="bgRect" presStyleLbl="bgShp" presStyleIdx="3" presStyleCnt="6"/>
      <dgm:spPr/>
    </dgm:pt>
    <dgm:pt modelId="{63582767-7297-4F7C-8A8E-731601826D40}" type="pres">
      <dgm:prSet presAssocID="{EB220962-52FA-4DA4-956A-A4BA827FD40A}" presName="iconRect" presStyleLbl="node1" presStyleIdx="3" presStyleCnt="6"/>
      <dgm:spPr>
        <a:blipFill dpi="0" rotWithShape="1">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dgm:spPr>
      <dgm:extLst>
        <a:ext uri="{E40237B7-FDA0-4F09-8148-C483321AD2D9}">
          <dgm14:cNvPr xmlns:dgm14="http://schemas.microsoft.com/office/drawing/2010/diagram" id="0" name="" descr="Investigación con relleno sólido"/>
        </a:ext>
      </dgm:extLst>
    </dgm:pt>
    <dgm:pt modelId="{75CE321F-F1EF-47CC-9F5E-3D9353607C9B}" type="pres">
      <dgm:prSet presAssocID="{EB220962-52FA-4DA4-956A-A4BA827FD40A}" presName="spaceRect" presStyleCnt="0"/>
      <dgm:spPr/>
    </dgm:pt>
    <dgm:pt modelId="{737964A5-B199-4732-8FDB-7415944CA0E2}" type="pres">
      <dgm:prSet presAssocID="{EB220962-52FA-4DA4-956A-A4BA827FD40A}" presName="parTx" presStyleLbl="revTx" presStyleIdx="3" presStyleCnt="6" custScaleY="89847">
        <dgm:presLayoutVars>
          <dgm:chMax val="0"/>
          <dgm:chPref val="0"/>
        </dgm:presLayoutVars>
      </dgm:prSet>
      <dgm:spPr/>
    </dgm:pt>
    <dgm:pt modelId="{DFDC76D4-868B-4022-9E94-B93C619532EE}" type="pres">
      <dgm:prSet presAssocID="{50EED18F-940E-4E76-A576-27A533C02885}" presName="sibTrans" presStyleCnt="0"/>
      <dgm:spPr/>
    </dgm:pt>
    <dgm:pt modelId="{98DA333F-7E7C-4D25-B6A3-1F868EB2EBCE}" type="pres">
      <dgm:prSet presAssocID="{3C325610-E38E-4A91-A149-B8D3637619F6}" presName="compNode" presStyleCnt="0"/>
      <dgm:spPr/>
    </dgm:pt>
    <dgm:pt modelId="{EA00C503-3217-4108-B4BD-E40BFE3744A6}" type="pres">
      <dgm:prSet presAssocID="{3C325610-E38E-4A91-A149-B8D3637619F6}" presName="bgRect" presStyleLbl="bgShp" presStyleIdx="4" presStyleCnt="6"/>
      <dgm:spPr/>
    </dgm:pt>
    <dgm:pt modelId="{6E0005B1-3632-49D6-8868-32CA3459F05A}" type="pres">
      <dgm:prSet presAssocID="{3C325610-E38E-4A91-A149-B8D3637619F6}" presName="iconRect" presStyleLbl="node1" presStyleIdx="4" presStyleCnt="6"/>
      <dgm:spPr>
        <a:blipFill rotWithShape="1">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t="-2000" b="-2000"/>
          </a:stretch>
        </a:blipFill>
      </dgm:spPr>
    </dgm:pt>
    <dgm:pt modelId="{DE7ED68D-2F4E-4148-8DBC-D82205155E35}" type="pres">
      <dgm:prSet presAssocID="{3C325610-E38E-4A91-A149-B8D3637619F6}" presName="spaceRect" presStyleCnt="0"/>
      <dgm:spPr/>
    </dgm:pt>
    <dgm:pt modelId="{7E249597-EB5E-4BB8-AC63-01C0C5F1273D}" type="pres">
      <dgm:prSet presAssocID="{3C325610-E38E-4A91-A149-B8D3637619F6}" presName="parTx" presStyleLbl="revTx" presStyleIdx="4" presStyleCnt="6">
        <dgm:presLayoutVars>
          <dgm:chMax val="0"/>
          <dgm:chPref val="0"/>
        </dgm:presLayoutVars>
      </dgm:prSet>
      <dgm:spPr/>
    </dgm:pt>
    <dgm:pt modelId="{9E3CCE59-A8F5-4351-9254-17DBC9164FE5}" type="pres">
      <dgm:prSet presAssocID="{53B58984-74DC-4966-85D4-9D52AE9D6C38}" presName="sibTrans" presStyleCnt="0"/>
      <dgm:spPr/>
    </dgm:pt>
    <dgm:pt modelId="{02020784-9D83-494F-BB15-42128E583F9D}" type="pres">
      <dgm:prSet presAssocID="{1541ED90-14C4-4E47-9E4C-7A8301E34D8C}" presName="compNode" presStyleCnt="0"/>
      <dgm:spPr/>
    </dgm:pt>
    <dgm:pt modelId="{9C2A6A73-E110-45A3-825F-A303B989472A}" type="pres">
      <dgm:prSet presAssocID="{1541ED90-14C4-4E47-9E4C-7A8301E34D8C}" presName="bgRect" presStyleLbl="bgShp" presStyleIdx="5" presStyleCnt="6"/>
      <dgm:spPr/>
    </dgm:pt>
    <dgm:pt modelId="{B1757E0D-690A-4C71-BCAF-395F0D09FC5D}" type="pres">
      <dgm:prSet presAssocID="{1541ED90-14C4-4E47-9E4C-7A8301E34D8C}" presName="iconRect" presStyleLbl="node1" presStyleIdx="5" presStyleCnt="6"/>
      <dgm:spPr>
        <a:blipFill rotWithShape="1">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a:blipFill>
      </dgm:spPr>
    </dgm:pt>
    <dgm:pt modelId="{61615499-239D-4389-93A0-04080543A0F1}" type="pres">
      <dgm:prSet presAssocID="{1541ED90-14C4-4E47-9E4C-7A8301E34D8C}" presName="spaceRect" presStyleCnt="0"/>
      <dgm:spPr/>
    </dgm:pt>
    <dgm:pt modelId="{2866C35D-5E85-4D69-8C01-3E94986BC949}" type="pres">
      <dgm:prSet presAssocID="{1541ED90-14C4-4E47-9E4C-7A8301E34D8C}" presName="parTx" presStyleLbl="revTx" presStyleIdx="5" presStyleCnt="6">
        <dgm:presLayoutVars>
          <dgm:chMax val="0"/>
          <dgm:chPref val="0"/>
        </dgm:presLayoutVars>
      </dgm:prSet>
      <dgm:spPr/>
    </dgm:pt>
  </dgm:ptLst>
  <dgm:cxnLst>
    <dgm:cxn modelId="{FA38D61C-A004-4B6E-9023-1B64D8781341}" srcId="{60017D5E-5BA5-41C5-A611-A2387A2157C7}" destId="{9E1D5BC9-035F-412B-ACE1-2C93DE1AF6C8}" srcOrd="1" destOrd="0" parTransId="{6E3E94E8-DAA0-482E-8033-A11522475D37}" sibTransId="{26B7F22F-4E0C-4187-901A-74A0CB69AA29}"/>
    <dgm:cxn modelId="{DB63B637-D69C-435A-9A4B-01B2E53CF4CD}" type="presOf" srcId="{1541ED90-14C4-4E47-9E4C-7A8301E34D8C}" destId="{2866C35D-5E85-4D69-8C01-3E94986BC949}" srcOrd="0" destOrd="0" presId="urn:microsoft.com/office/officeart/2018/2/layout/IconVerticalSolidList"/>
    <dgm:cxn modelId="{1E5A1C39-4DA3-4142-93A7-DBFC544E8FE7}" type="presOf" srcId="{60017D5E-5BA5-41C5-A611-A2387A2157C7}" destId="{A340A5D2-59B2-4178-B13D-C44B31BBCAF2}" srcOrd="0" destOrd="0" presId="urn:microsoft.com/office/officeart/2018/2/layout/IconVerticalSolidList"/>
    <dgm:cxn modelId="{FFBF4763-15AA-4DC5-9564-D9E852008251}" type="presOf" srcId="{9E1D5BC9-035F-412B-ACE1-2C93DE1AF6C8}" destId="{72505CCF-311B-469E-B44F-9B49E0D6DE7F}" srcOrd="0" destOrd="0" presId="urn:microsoft.com/office/officeart/2018/2/layout/IconVerticalSolidList"/>
    <dgm:cxn modelId="{14FEF445-C22B-4341-9D2B-5198EF2EE232}" srcId="{60017D5E-5BA5-41C5-A611-A2387A2157C7}" destId="{1541ED90-14C4-4E47-9E4C-7A8301E34D8C}" srcOrd="5" destOrd="0" parTransId="{6A0E5CD5-0A77-4EEC-9D2C-A0D69758DC40}" sibTransId="{9D4641A2-AC2E-4D10-B5AB-7FD42C1821D0}"/>
    <dgm:cxn modelId="{A9ABEA51-FD8C-4F4D-84F6-864F2D2C0AAE}" type="presOf" srcId="{EB220962-52FA-4DA4-956A-A4BA827FD40A}" destId="{737964A5-B199-4732-8FDB-7415944CA0E2}" srcOrd="0" destOrd="0" presId="urn:microsoft.com/office/officeart/2018/2/layout/IconVerticalSolidList"/>
    <dgm:cxn modelId="{ACA4D452-71ED-47EF-9A9E-6D8AF35ED46F}" srcId="{60017D5E-5BA5-41C5-A611-A2387A2157C7}" destId="{7A4B1759-9644-4652-87D4-8664FCBEB486}" srcOrd="0" destOrd="0" parTransId="{ECB20ABB-E15F-4C8F-B148-7B94D33122B9}" sibTransId="{3F9837EE-A422-4A95-A6CA-D476B9B3B29F}"/>
    <dgm:cxn modelId="{22585C76-F77E-42AD-8EC1-9992CBDA3152}" type="presOf" srcId="{7A4B1759-9644-4652-87D4-8664FCBEB486}" destId="{6E19B23F-6419-4C84-84F1-26AF57CEADD0}" srcOrd="0" destOrd="0" presId="urn:microsoft.com/office/officeart/2018/2/layout/IconVerticalSolidList"/>
    <dgm:cxn modelId="{36BEC859-77A1-461E-9231-F3A9FA034326}" srcId="{60017D5E-5BA5-41C5-A611-A2387A2157C7}" destId="{3C325610-E38E-4A91-A149-B8D3637619F6}" srcOrd="4" destOrd="0" parTransId="{5E74F08A-7256-4BEE-B9F1-5FB31CDD570C}" sibTransId="{53B58984-74DC-4966-85D4-9D52AE9D6C38}"/>
    <dgm:cxn modelId="{F57CF67D-FC22-4389-AFFC-1FBFE71F43B0}" type="presOf" srcId="{DBC134AE-AEC7-4F24-B76F-EDADC0895D45}" destId="{A713BCBE-ABF2-43AB-AF35-832FD8841F76}" srcOrd="0" destOrd="0" presId="urn:microsoft.com/office/officeart/2018/2/layout/IconVerticalSolidList"/>
    <dgm:cxn modelId="{FE2C64BC-2E98-4C10-8F66-9A4DD91B4804}" srcId="{60017D5E-5BA5-41C5-A611-A2387A2157C7}" destId="{DBC134AE-AEC7-4F24-B76F-EDADC0895D45}" srcOrd="2" destOrd="0" parTransId="{EE07998D-F1D3-455D-8D2D-E874F6C4B132}" sibTransId="{CA387065-8B41-4B3A-B18D-DF5BD9E1D5AD}"/>
    <dgm:cxn modelId="{787371EC-6F99-4149-84A3-2A0ADCE97558}" type="presOf" srcId="{3C325610-E38E-4A91-A149-B8D3637619F6}" destId="{7E249597-EB5E-4BB8-AC63-01C0C5F1273D}" srcOrd="0" destOrd="0" presId="urn:microsoft.com/office/officeart/2018/2/layout/IconVerticalSolidList"/>
    <dgm:cxn modelId="{E97942FF-EB1D-4130-9C3E-E7817D1EABDF}" srcId="{60017D5E-5BA5-41C5-A611-A2387A2157C7}" destId="{EB220962-52FA-4DA4-956A-A4BA827FD40A}" srcOrd="3" destOrd="0" parTransId="{1695F0C6-EB54-4A1F-B2F6-27E7BB43166C}" sibTransId="{50EED18F-940E-4E76-A576-27A533C02885}"/>
    <dgm:cxn modelId="{C57829B3-7240-474D-9333-86909EA17DAC}" type="presParOf" srcId="{A340A5D2-59B2-4178-B13D-C44B31BBCAF2}" destId="{7E435FF1-49C6-4DC2-AE78-C971C5832511}" srcOrd="0" destOrd="0" presId="urn:microsoft.com/office/officeart/2018/2/layout/IconVerticalSolidList"/>
    <dgm:cxn modelId="{C4EF5134-FBBF-47BE-BCDC-5063E205E27F}" type="presParOf" srcId="{7E435FF1-49C6-4DC2-AE78-C971C5832511}" destId="{55DB4CAE-B315-4D6F-A227-8631EBADA756}" srcOrd="0" destOrd="0" presId="urn:microsoft.com/office/officeart/2018/2/layout/IconVerticalSolidList"/>
    <dgm:cxn modelId="{5ECF0AB4-3CA1-44EC-BFE8-F5CC5AFF1BE5}" type="presParOf" srcId="{7E435FF1-49C6-4DC2-AE78-C971C5832511}" destId="{06768522-337D-44A7-AEE4-01505F25EF88}" srcOrd="1" destOrd="0" presId="urn:microsoft.com/office/officeart/2018/2/layout/IconVerticalSolidList"/>
    <dgm:cxn modelId="{0A731BC1-86E0-4537-9808-92E5D6C530E7}" type="presParOf" srcId="{7E435FF1-49C6-4DC2-AE78-C971C5832511}" destId="{ACF1FCCF-4627-44CD-826A-D04E4812DC53}" srcOrd="2" destOrd="0" presId="urn:microsoft.com/office/officeart/2018/2/layout/IconVerticalSolidList"/>
    <dgm:cxn modelId="{A65DA4E7-B9AE-41E2-9F13-0F84B7F2271B}" type="presParOf" srcId="{7E435FF1-49C6-4DC2-AE78-C971C5832511}" destId="{6E19B23F-6419-4C84-84F1-26AF57CEADD0}" srcOrd="3" destOrd="0" presId="urn:microsoft.com/office/officeart/2018/2/layout/IconVerticalSolidList"/>
    <dgm:cxn modelId="{0B5E253A-4BD9-4AAC-A726-0D664F0C74AF}" type="presParOf" srcId="{A340A5D2-59B2-4178-B13D-C44B31BBCAF2}" destId="{5F8FBFE6-5AE3-41F2-910D-3C344387D7E4}" srcOrd="1" destOrd="0" presId="urn:microsoft.com/office/officeart/2018/2/layout/IconVerticalSolidList"/>
    <dgm:cxn modelId="{464983A9-1311-4B75-BBBD-53136AB1E9C3}" type="presParOf" srcId="{A340A5D2-59B2-4178-B13D-C44B31BBCAF2}" destId="{95AB1F06-D50F-4361-8A69-05FB01597521}" srcOrd="2" destOrd="0" presId="urn:microsoft.com/office/officeart/2018/2/layout/IconVerticalSolidList"/>
    <dgm:cxn modelId="{C5ACBAEE-FF24-4931-BE9A-C334176B9DD7}" type="presParOf" srcId="{95AB1F06-D50F-4361-8A69-05FB01597521}" destId="{F1684A7C-FD79-40FC-AE24-B716B9EFE6CB}" srcOrd="0" destOrd="0" presId="urn:microsoft.com/office/officeart/2018/2/layout/IconVerticalSolidList"/>
    <dgm:cxn modelId="{0FA26B50-1F07-49D3-983C-CF6C4A7CB219}" type="presParOf" srcId="{95AB1F06-D50F-4361-8A69-05FB01597521}" destId="{23F26F13-8737-4502-BDDF-C468D8738C7F}" srcOrd="1" destOrd="0" presId="urn:microsoft.com/office/officeart/2018/2/layout/IconVerticalSolidList"/>
    <dgm:cxn modelId="{27A386DC-3D7B-4D84-BC98-9A50F45BAA56}" type="presParOf" srcId="{95AB1F06-D50F-4361-8A69-05FB01597521}" destId="{18CD4975-DDA8-4AE4-B35F-06A7B2DC38CD}" srcOrd="2" destOrd="0" presId="urn:microsoft.com/office/officeart/2018/2/layout/IconVerticalSolidList"/>
    <dgm:cxn modelId="{69C8F9E6-C2FC-4189-B85F-314E91F0D434}" type="presParOf" srcId="{95AB1F06-D50F-4361-8A69-05FB01597521}" destId="{72505CCF-311B-469E-B44F-9B49E0D6DE7F}" srcOrd="3" destOrd="0" presId="urn:microsoft.com/office/officeart/2018/2/layout/IconVerticalSolidList"/>
    <dgm:cxn modelId="{141181FF-B987-42E9-AD36-A935D6E92EDC}" type="presParOf" srcId="{A340A5D2-59B2-4178-B13D-C44B31BBCAF2}" destId="{2CFEACF2-C48B-4573-AF7D-EF3B4B7D9F0B}" srcOrd="3" destOrd="0" presId="urn:microsoft.com/office/officeart/2018/2/layout/IconVerticalSolidList"/>
    <dgm:cxn modelId="{7E6184C3-0929-44A9-8884-09215E0449F5}" type="presParOf" srcId="{A340A5D2-59B2-4178-B13D-C44B31BBCAF2}" destId="{22AA1057-5461-4156-8C00-CA1B8C2BA3D8}" srcOrd="4" destOrd="0" presId="urn:microsoft.com/office/officeart/2018/2/layout/IconVerticalSolidList"/>
    <dgm:cxn modelId="{0145BC1D-72BC-4B88-A0D3-CC1E77A65491}" type="presParOf" srcId="{22AA1057-5461-4156-8C00-CA1B8C2BA3D8}" destId="{68C6AE65-B7B1-4560-8947-D5FB673922D4}" srcOrd="0" destOrd="0" presId="urn:microsoft.com/office/officeart/2018/2/layout/IconVerticalSolidList"/>
    <dgm:cxn modelId="{5E3B10F7-A08F-45CC-BE16-0D3ABFB56F85}" type="presParOf" srcId="{22AA1057-5461-4156-8C00-CA1B8C2BA3D8}" destId="{9C159B2B-F249-488D-BCD6-55E7C2890129}" srcOrd="1" destOrd="0" presId="urn:microsoft.com/office/officeart/2018/2/layout/IconVerticalSolidList"/>
    <dgm:cxn modelId="{21119279-42FE-4D1A-B4CA-839D61BED13C}" type="presParOf" srcId="{22AA1057-5461-4156-8C00-CA1B8C2BA3D8}" destId="{CA4C1640-9B46-4EE3-83D5-BC1B9414E4D6}" srcOrd="2" destOrd="0" presId="urn:microsoft.com/office/officeart/2018/2/layout/IconVerticalSolidList"/>
    <dgm:cxn modelId="{EA125874-7C94-4939-8175-CAADA26C71B2}" type="presParOf" srcId="{22AA1057-5461-4156-8C00-CA1B8C2BA3D8}" destId="{A713BCBE-ABF2-43AB-AF35-832FD8841F76}" srcOrd="3" destOrd="0" presId="urn:microsoft.com/office/officeart/2018/2/layout/IconVerticalSolidList"/>
    <dgm:cxn modelId="{3C317232-E330-47A6-BD2C-D5C9B5293812}" type="presParOf" srcId="{A340A5D2-59B2-4178-B13D-C44B31BBCAF2}" destId="{9585D5F3-E983-48C1-A624-81C188F2EA9D}" srcOrd="5" destOrd="0" presId="urn:microsoft.com/office/officeart/2018/2/layout/IconVerticalSolidList"/>
    <dgm:cxn modelId="{01B8E8DC-57CA-4D2F-94EA-2D2BB65C169C}" type="presParOf" srcId="{A340A5D2-59B2-4178-B13D-C44B31BBCAF2}" destId="{894E9357-022D-4969-A753-D76BE2C22F78}" srcOrd="6" destOrd="0" presId="urn:microsoft.com/office/officeart/2018/2/layout/IconVerticalSolidList"/>
    <dgm:cxn modelId="{56AE9D67-6136-45D2-ACD8-86EF4F49CF72}" type="presParOf" srcId="{894E9357-022D-4969-A753-D76BE2C22F78}" destId="{E9781C15-2AF7-48EF-A057-F5E96A3BAACC}" srcOrd="0" destOrd="0" presId="urn:microsoft.com/office/officeart/2018/2/layout/IconVerticalSolidList"/>
    <dgm:cxn modelId="{6958C1E6-6AD3-4382-B3B6-803FB0017BCA}" type="presParOf" srcId="{894E9357-022D-4969-A753-D76BE2C22F78}" destId="{63582767-7297-4F7C-8A8E-731601826D40}" srcOrd="1" destOrd="0" presId="urn:microsoft.com/office/officeart/2018/2/layout/IconVerticalSolidList"/>
    <dgm:cxn modelId="{51E85C72-76FC-4AA7-9B49-3A321512ED63}" type="presParOf" srcId="{894E9357-022D-4969-A753-D76BE2C22F78}" destId="{75CE321F-F1EF-47CC-9F5E-3D9353607C9B}" srcOrd="2" destOrd="0" presId="urn:microsoft.com/office/officeart/2018/2/layout/IconVerticalSolidList"/>
    <dgm:cxn modelId="{6E47647F-C204-414F-AD1B-E3410F98378F}" type="presParOf" srcId="{894E9357-022D-4969-A753-D76BE2C22F78}" destId="{737964A5-B199-4732-8FDB-7415944CA0E2}" srcOrd="3" destOrd="0" presId="urn:microsoft.com/office/officeart/2018/2/layout/IconVerticalSolidList"/>
    <dgm:cxn modelId="{83F0A4F9-5C96-47A3-AC6F-406241818997}" type="presParOf" srcId="{A340A5D2-59B2-4178-B13D-C44B31BBCAF2}" destId="{DFDC76D4-868B-4022-9E94-B93C619532EE}" srcOrd="7" destOrd="0" presId="urn:microsoft.com/office/officeart/2018/2/layout/IconVerticalSolidList"/>
    <dgm:cxn modelId="{29829143-2885-4344-8E5E-00CD4645C29F}" type="presParOf" srcId="{A340A5D2-59B2-4178-B13D-C44B31BBCAF2}" destId="{98DA333F-7E7C-4D25-B6A3-1F868EB2EBCE}" srcOrd="8" destOrd="0" presId="urn:microsoft.com/office/officeart/2018/2/layout/IconVerticalSolidList"/>
    <dgm:cxn modelId="{E550E4A4-6F32-4C2F-92BD-4526D881DDA6}" type="presParOf" srcId="{98DA333F-7E7C-4D25-B6A3-1F868EB2EBCE}" destId="{EA00C503-3217-4108-B4BD-E40BFE3744A6}" srcOrd="0" destOrd="0" presId="urn:microsoft.com/office/officeart/2018/2/layout/IconVerticalSolidList"/>
    <dgm:cxn modelId="{F2E9FB21-F6BC-4EE1-8FAB-8B14F5163F1B}" type="presParOf" srcId="{98DA333F-7E7C-4D25-B6A3-1F868EB2EBCE}" destId="{6E0005B1-3632-49D6-8868-32CA3459F05A}" srcOrd="1" destOrd="0" presId="urn:microsoft.com/office/officeart/2018/2/layout/IconVerticalSolidList"/>
    <dgm:cxn modelId="{7B1075DE-299E-4DED-8656-2E56832797CC}" type="presParOf" srcId="{98DA333F-7E7C-4D25-B6A3-1F868EB2EBCE}" destId="{DE7ED68D-2F4E-4148-8DBC-D82205155E35}" srcOrd="2" destOrd="0" presId="urn:microsoft.com/office/officeart/2018/2/layout/IconVerticalSolidList"/>
    <dgm:cxn modelId="{6D5BD10F-9BE9-4085-9A50-6FDCFD530384}" type="presParOf" srcId="{98DA333F-7E7C-4D25-B6A3-1F868EB2EBCE}" destId="{7E249597-EB5E-4BB8-AC63-01C0C5F1273D}" srcOrd="3" destOrd="0" presId="urn:microsoft.com/office/officeart/2018/2/layout/IconVerticalSolidList"/>
    <dgm:cxn modelId="{C2340402-D528-4EBB-AEDB-ED828D3E6F2C}" type="presParOf" srcId="{A340A5D2-59B2-4178-B13D-C44B31BBCAF2}" destId="{9E3CCE59-A8F5-4351-9254-17DBC9164FE5}" srcOrd="9" destOrd="0" presId="urn:microsoft.com/office/officeart/2018/2/layout/IconVerticalSolidList"/>
    <dgm:cxn modelId="{C3C5E9FB-0A75-4EFE-ABD2-30AB2FE113A2}" type="presParOf" srcId="{A340A5D2-59B2-4178-B13D-C44B31BBCAF2}" destId="{02020784-9D83-494F-BB15-42128E583F9D}" srcOrd="10" destOrd="0" presId="urn:microsoft.com/office/officeart/2018/2/layout/IconVerticalSolidList"/>
    <dgm:cxn modelId="{3EEEB0D3-C462-4C02-BE3C-6FE09EE4FB71}" type="presParOf" srcId="{02020784-9D83-494F-BB15-42128E583F9D}" destId="{9C2A6A73-E110-45A3-825F-A303B989472A}" srcOrd="0" destOrd="0" presId="urn:microsoft.com/office/officeart/2018/2/layout/IconVerticalSolidList"/>
    <dgm:cxn modelId="{58CDB092-1140-4BE9-8B2D-97855D217CB3}" type="presParOf" srcId="{02020784-9D83-494F-BB15-42128E583F9D}" destId="{B1757E0D-690A-4C71-BCAF-395F0D09FC5D}" srcOrd="1" destOrd="0" presId="urn:microsoft.com/office/officeart/2018/2/layout/IconVerticalSolidList"/>
    <dgm:cxn modelId="{A631FBBD-4CF3-4A16-9D91-37034D7418F0}" type="presParOf" srcId="{02020784-9D83-494F-BB15-42128E583F9D}" destId="{61615499-239D-4389-93A0-04080543A0F1}" srcOrd="2" destOrd="0" presId="urn:microsoft.com/office/officeart/2018/2/layout/IconVerticalSolidList"/>
    <dgm:cxn modelId="{D36FF81E-82B7-4CE3-8A38-DD91E7FFD353}" type="presParOf" srcId="{02020784-9D83-494F-BB15-42128E583F9D}" destId="{2866C35D-5E85-4D69-8C01-3E94986BC949}" srcOrd="3" destOrd="0" presId="urn:microsoft.com/office/officeart/2018/2/layout/IconVerticalSolidList"/>
  </dgm:cxnLst>
  <dgm:bg>
    <a:effectLst>
      <a:glow rad="101600">
        <a:schemeClr val="accent3">
          <a:satMod val="175000"/>
          <a:alpha val="40000"/>
        </a:schemeClr>
      </a:glow>
    </a:effectLst>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FB28296-5F18-4918-A6A2-5D3B642BDF44}" type="doc">
      <dgm:prSet loTypeId="urn:microsoft.com/office/officeart/2005/8/layout/hProcess10" loCatId="process" qsTypeId="urn:microsoft.com/office/officeart/2005/8/quickstyle/3d1" qsCatId="3D" csTypeId="urn:microsoft.com/office/officeart/2005/8/colors/accent1_2" csCatId="accent1" phldr="1"/>
      <dgm:spPr/>
      <dgm:t>
        <a:bodyPr/>
        <a:lstStyle/>
        <a:p>
          <a:endParaRPr lang="es-CR"/>
        </a:p>
      </dgm:t>
    </dgm:pt>
    <dgm:pt modelId="{295C1E1E-3A40-4753-B1DF-E2448DF0F3B9}">
      <dgm:prSet phldrT="[Texto]" custT="1"/>
      <dgm:spPr/>
      <dgm:t>
        <a:bodyPr/>
        <a:lstStyle/>
        <a:p>
          <a:pPr>
            <a:buNone/>
          </a:pPr>
          <a:r>
            <a:rPr lang="es-CR" sz="1800" b="1" dirty="0"/>
            <a:t>0,035%</a:t>
          </a:r>
        </a:p>
        <a:p>
          <a:pPr>
            <a:buNone/>
          </a:pPr>
          <a:r>
            <a:rPr lang="es-CR" sz="1800" b="1" dirty="0"/>
            <a:t>                                     </a:t>
          </a:r>
        </a:p>
      </dgm:t>
    </dgm:pt>
    <dgm:pt modelId="{C31E737A-A34B-49EF-8098-210F77903D59}" type="parTrans" cxnId="{0DB5B84F-F262-46D3-9E85-1EE8D94D6AF2}">
      <dgm:prSet/>
      <dgm:spPr/>
      <dgm:t>
        <a:bodyPr/>
        <a:lstStyle/>
        <a:p>
          <a:endParaRPr lang="es-CR"/>
        </a:p>
      </dgm:t>
    </dgm:pt>
    <dgm:pt modelId="{84B2B175-5CDF-4A01-BF77-6EEA1C2BF16A}" type="sibTrans" cxnId="{0DB5B84F-F262-46D3-9E85-1EE8D94D6AF2}">
      <dgm:prSet/>
      <dgm:spPr/>
      <dgm:t>
        <a:bodyPr/>
        <a:lstStyle/>
        <a:p>
          <a:endParaRPr lang="es-CR"/>
        </a:p>
      </dgm:t>
    </dgm:pt>
    <dgm:pt modelId="{6B24BEF4-F72C-4AF8-8E8A-60CB70F56746}">
      <dgm:prSet phldrT="[Texto]" custT="1"/>
      <dgm:spPr/>
      <dgm:t>
        <a:bodyPr/>
        <a:lstStyle/>
        <a:p>
          <a:r>
            <a:rPr lang="es-CR" sz="1600" dirty="0"/>
            <a:t>80%</a:t>
          </a:r>
        </a:p>
      </dgm:t>
    </dgm:pt>
    <dgm:pt modelId="{3FB923FC-669E-42B8-92CD-4B717C7F1D8E}" type="parTrans" cxnId="{BCA57AC3-99BF-4667-AD24-42E7726F6676}">
      <dgm:prSet/>
      <dgm:spPr/>
      <dgm:t>
        <a:bodyPr/>
        <a:lstStyle/>
        <a:p>
          <a:endParaRPr lang="es-CR"/>
        </a:p>
      </dgm:t>
    </dgm:pt>
    <dgm:pt modelId="{8B61FEE4-D180-448F-89A6-5CF7A234333B}" type="sibTrans" cxnId="{BCA57AC3-99BF-4667-AD24-42E7726F6676}">
      <dgm:prSet/>
      <dgm:spPr/>
      <dgm:t>
        <a:bodyPr/>
        <a:lstStyle/>
        <a:p>
          <a:endParaRPr lang="es-CR"/>
        </a:p>
      </dgm:t>
    </dgm:pt>
    <dgm:pt modelId="{D171BF94-27CA-460D-BF0B-C9951E01DE68}">
      <dgm:prSet phldrT="[Texto]" custT="1"/>
      <dgm:spPr/>
      <dgm:t>
        <a:bodyPr/>
        <a:lstStyle/>
        <a:p>
          <a:pPr>
            <a:buNone/>
          </a:pPr>
          <a:r>
            <a:rPr lang="es-CR" sz="1800" b="1" dirty="0"/>
            <a:t>0,040%</a:t>
          </a:r>
        </a:p>
      </dgm:t>
    </dgm:pt>
    <dgm:pt modelId="{FBCA1F8A-398A-4FCB-ACDD-48FBB0738A0D}" type="parTrans" cxnId="{23E983E3-9615-400C-B3A8-BA8999C2E63E}">
      <dgm:prSet/>
      <dgm:spPr/>
      <dgm:t>
        <a:bodyPr/>
        <a:lstStyle/>
        <a:p>
          <a:endParaRPr lang="es-CR"/>
        </a:p>
      </dgm:t>
    </dgm:pt>
    <dgm:pt modelId="{5FAE9DCE-8482-4E67-8519-1E7BE3D6008B}" type="sibTrans" cxnId="{23E983E3-9615-400C-B3A8-BA8999C2E63E}">
      <dgm:prSet/>
      <dgm:spPr/>
      <dgm:t>
        <a:bodyPr/>
        <a:lstStyle/>
        <a:p>
          <a:endParaRPr lang="es-CR"/>
        </a:p>
      </dgm:t>
    </dgm:pt>
    <dgm:pt modelId="{5F8E1081-92A0-45BF-A530-EAAB2B3A0CE4}">
      <dgm:prSet phldrT="[Texto]" custT="1"/>
      <dgm:spPr/>
      <dgm:t>
        <a:bodyPr/>
        <a:lstStyle/>
        <a:p>
          <a:r>
            <a:rPr lang="es-CR" sz="1600" dirty="0"/>
            <a:t>60%</a:t>
          </a:r>
          <a:endParaRPr lang="es-CR" sz="1200" dirty="0"/>
        </a:p>
      </dgm:t>
    </dgm:pt>
    <dgm:pt modelId="{70F3F95D-DF9E-48AB-A30C-22D63AFA9859}" type="parTrans" cxnId="{2ABF13A8-A01A-43A7-9F39-8F5F78A76742}">
      <dgm:prSet/>
      <dgm:spPr/>
      <dgm:t>
        <a:bodyPr/>
        <a:lstStyle/>
        <a:p>
          <a:endParaRPr lang="es-CR"/>
        </a:p>
      </dgm:t>
    </dgm:pt>
    <dgm:pt modelId="{753E5790-FF62-4909-BBC8-B02FE82F6416}" type="sibTrans" cxnId="{2ABF13A8-A01A-43A7-9F39-8F5F78A76742}">
      <dgm:prSet/>
      <dgm:spPr/>
      <dgm:t>
        <a:bodyPr/>
        <a:lstStyle/>
        <a:p>
          <a:endParaRPr lang="es-CR"/>
        </a:p>
      </dgm:t>
    </dgm:pt>
    <dgm:pt modelId="{45C58465-0E06-4311-AB79-6B843D8A3D66}">
      <dgm:prSet phldrT="[Texto]" custT="1"/>
      <dgm:spPr/>
      <dgm:t>
        <a:bodyPr/>
        <a:lstStyle/>
        <a:p>
          <a:pPr>
            <a:buNone/>
          </a:pPr>
          <a:r>
            <a:rPr lang="es-CR" sz="1600" b="1" dirty="0"/>
            <a:t>0,050%</a:t>
          </a:r>
        </a:p>
      </dgm:t>
    </dgm:pt>
    <dgm:pt modelId="{D422497D-DD43-4295-8DAA-37F41BEF4777}" type="parTrans" cxnId="{B5FC3654-0992-441E-8522-214DCAC9C33B}">
      <dgm:prSet/>
      <dgm:spPr/>
      <dgm:t>
        <a:bodyPr/>
        <a:lstStyle/>
        <a:p>
          <a:endParaRPr lang="es-CR"/>
        </a:p>
      </dgm:t>
    </dgm:pt>
    <dgm:pt modelId="{DA47B969-DBC4-4A2B-A805-52A2E3858DC7}" type="sibTrans" cxnId="{B5FC3654-0992-441E-8522-214DCAC9C33B}">
      <dgm:prSet/>
      <dgm:spPr/>
      <dgm:t>
        <a:bodyPr/>
        <a:lstStyle/>
        <a:p>
          <a:endParaRPr lang="es-CR"/>
        </a:p>
      </dgm:t>
    </dgm:pt>
    <dgm:pt modelId="{2B81EC0A-5023-4894-800C-C6A681FF1340}">
      <dgm:prSet phldrT="[Texto]" custT="1"/>
      <dgm:spPr/>
      <dgm:t>
        <a:bodyPr/>
        <a:lstStyle/>
        <a:p>
          <a:r>
            <a:rPr lang="es-CR" sz="1600" dirty="0"/>
            <a:t>40%</a:t>
          </a:r>
          <a:endParaRPr lang="es-CR" sz="1200" dirty="0"/>
        </a:p>
      </dgm:t>
    </dgm:pt>
    <dgm:pt modelId="{02F996AB-5048-4DCC-A655-3F78861167BE}" type="parTrans" cxnId="{EB481224-269E-453B-AA01-39CBB698C8DD}">
      <dgm:prSet/>
      <dgm:spPr/>
      <dgm:t>
        <a:bodyPr/>
        <a:lstStyle/>
        <a:p>
          <a:endParaRPr lang="es-CR"/>
        </a:p>
      </dgm:t>
    </dgm:pt>
    <dgm:pt modelId="{B964F9A6-1F0F-474D-9F1A-2D1049696AE1}" type="sibTrans" cxnId="{EB481224-269E-453B-AA01-39CBB698C8DD}">
      <dgm:prSet/>
      <dgm:spPr/>
      <dgm:t>
        <a:bodyPr/>
        <a:lstStyle/>
        <a:p>
          <a:endParaRPr lang="es-CR"/>
        </a:p>
      </dgm:t>
    </dgm:pt>
    <dgm:pt modelId="{AFA97527-3FF2-486E-A55C-DA30602729F1}">
      <dgm:prSet phldrT="[Texto]" custT="1"/>
      <dgm:spPr/>
      <dgm:t>
        <a:bodyPr/>
        <a:lstStyle/>
        <a:p>
          <a:pPr>
            <a:buNone/>
          </a:pPr>
          <a:r>
            <a:rPr lang="es-CR" sz="2000" b="1" dirty="0"/>
            <a:t>0,045%</a:t>
          </a:r>
        </a:p>
        <a:p>
          <a:pPr>
            <a:buNone/>
          </a:pPr>
          <a:endParaRPr lang="es-CR" sz="2000" b="1" dirty="0"/>
        </a:p>
      </dgm:t>
    </dgm:pt>
    <dgm:pt modelId="{CD0D31D8-0B73-48EF-B149-626F4A9FC90C}" type="parTrans" cxnId="{BC8BEC93-E5BC-46B5-A0E8-ED4A35F5EEEF}">
      <dgm:prSet/>
      <dgm:spPr/>
      <dgm:t>
        <a:bodyPr/>
        <a:lstStyle/>
        <a:p>
          <a:endParaRPr lang="es-CR"/>
        </a:p>
      </dgm:t>
    </dgm:pt>
    <dgm:pt modelId="{FFFE65DF-F5E9-40EA-9E42-04A2901A01B9}" type="sibTrans" cxnId="{BC8BEC93-E5BC-46B5-A0E8-ED4A35F5EEEF}">
      <dgm:prSet/>
      <dgm:spPr/>
      <dgm:t>
        <a:bodyPr/>
        <a:lstStyle/>
        <a:p>
          <a:endParaRPr lang="es-CR"/>
        </a:p>
      </dgm:t>
    </dgm:pt>
    <dgm:pt modelId="{D37EB930-67E2-4F17-97D3-A8FE7F617D08}">
      <dgm:prSet phldrT="[Texto]" custT="1"/>
      <dgm:spPr/>
      <dgm:t>
        <a:bodyPr/>
        <a:lstStyle/>
        <a:p>
          <a:pPr>
            <a:buNone/>
          </a:pPr>
          <a:r>
            <a:rPr lang="es-CR" sz="2000" b="1" dirty="0"/>
            <a:t>0,050%</a:t>
          </a:r>
        </a:p>
      </dgm:t>
    </dgm:pt>
    <dgm:pt modelId="{BADEAD50-F666-4FBA-A139-A90850CBC4A6}" type="parTrans" cxnId="{111D3700-2E32-4127-AC8E-8A7ABE3C12F1}">
      <dgm:prSet/>
      <dgm:spPr/>
      <dgm:t>
        <a:bodyPr/>
        <a:lstStyle/>
        <a:p>
          <a:endParaRPr lang="es-CR"/>
        </a:p>
      </dgm:t>
    </dgm:pt>
    <dgm:pt modelId="{88CD648A-652C-4B70-BA79-1C67EDC38B47}" type="sibTrans" cxnId="{111D3700-2E32-4127-AC8E-8A7ABE3C12F1}">
      <dgm:prSet/>
      <dgm:spPr/>
      <dgm:t>
        <a:bodyPr/>
        <a:lstStyle/>
        <a:p>
          <a:endParaRPr lang="es-CR"/>
        </a:p>
      </dgm:t>
    </dgm:pt>
    <dgm:pt modelId="{1A37F5C8-80B3-4712-AAD3-592E4BECCB15}">
      <dgm:prSet phldrT="[Texto]" custT="1"/>
      <dgm:spPr/>
      <dgm:t>
        <a:bodyPr/>
        <a:lstStyle/>
        <a:p>
          <a:r>
            <a:rPr lang="es-CR" sz="1600" dirty="0"/>
            <a:t>80%</a:t>
          </a:r>
        </a:p>
      </dgm:t>
    </dgm:pt>
    <dgm:pt modelId="{5FE48B67-16B6-4ED3-B4A1-47645C3DA0AA}" type="parTrans" cxnId="{368B7C2B-9A3B-469B-B359-D0849EE784D7}">
      <dgm:prSet/>
      <dgm:spPr/>
      <dgm:t>
        <a:bodyPr/>
        <a:lstStyle/>
        <a:p>
          <a:endParaRPr lang="es-CR"/>
        </a:p>
      </dgm:t>
    </dgm:pt>
    <dgm:pt modelId="{E8D6ECAF-F9C1-4F94-A98A-3DB39DF4E71B}" type="sibTrans" cxnId="{368B7C2B-9A3B-469B-B359-D0849EE784D7}">
      <dgm:prSet/>
      <dgm:spPr/>
      <dgm:t>
        <a:bodyPr/>
        <a:lstStyle/>
        <a:p>
          <a:endParaRPr lang="es-CR"/>
        </a:p>
      </dgm:t>
    </dgm:pt>
    <dgm:pt modelId="{BD1F0195-6223-4235-BB9C-934856AE837A}">
      <dgm:prSet phldrT="[Texto]" custT="1"/>
      <dgm:spPr/>
      <dgm:t>
        <a:bodyPr/>
        <a:lstStyle/>
        <a:p>
          <a:r>
            <a:rPr lang="es-CR" sz="1600" dirty="0"/>
            <a:t>20%</a:t>
          </a:r>
          <a:endParaRPr lang="es-CR" sz="1200" dirty="0"/>
        </a:p>
      </dgm:t>
    </dgm:pt>
    <dgm:pt modelId="{73734287-5F93-4A73-A0E8-BCCE9D8B2927}" type="parTrans" cxnId="{070836B5-4AC4-4225-BE04-304251B4100E}">
      <dgm:prSet/>
      <dgm:spPr/>
      <dgm:t>
        <a:bodyPr/>
        <a:lstStyle/>
        <a:p>
          <a:endParaRPr lang="es-CR"/>
        </a:p>
      </dgm:t>
    </dgm:pt>
    <dgm:pt modelId="{5663DFC7-6A8E-4743-9E34-92BE5FC2565C}" type="sibTrans" cxnId="{070836B5-4AC4-4225-BE04-304251B4100E}">
      <dgm:prSet/>
      <dgm:spPr/>
      <dgm:t>
        <a:bodyPr/>
        <a:lstStyle/>
        <a:p>
          <a:endParaRPr lang="es-CR"/>
        </a:p>
      </dgm:t>
    </dgm:pt>
    <dgm:pt modelId="{C2CBAE8F-EE7C-4725-9A53-A4610921C9CF}">
      <dgm:prSet phldrT="[Texto]" custT="1"/>
      <dgm:spPr/>
      <dgm:t>
        <a:bodyPr/>
        <a:lstStyle/>
        <a:p>
          <a:r>
            <a:rPr lang="es-CR" sz="1600" dirty="0"/>
            <a:t>60%</a:t>
          </a:r>
          <a:endParaRPr lang="es-CR" sz="1200" dirty="0"/>
        </a:p>
      </dgm:t>
    </dgm:pt>
    <dgm:pt modelId="{E10F406B-ED34-4D6F-B758-D4F20CEDFD77}" type="parTrans" cxnId="{0A657862-359C-48A0-87B1-6D87E825790D}">
      <dgm:prSet/>
      <dgm:spPr/>
      <dgm:t>
        <a:bodyPr/>
        <a:lstStyle/>
        <a:p>
          <a:endParaRPr lang="es-CR"/>
        </a:p>
      </dgm:t>
    </dgm:pt>
    <dgm:pt modelId="{0852E3EA-3348-4F3E-AD23-343C085DDB25}" type="sibTrans" cxnId="{0A657862-359C-48A0-87B1-6D87E825790D}">
      <dgm:prSet/>
      <dgm:spPr/>
      <dgm:t>
        <a:bodyPr/>
        <a:lstStyle/>
        <a:p>
          <a:endParaRPr lang="es-CR"/>
        </a:p>
      </dgm:t>
    </dgm:pt>
    <dgm:pt modelId="{4E98C71F-02E6-4753-AE30-9B56B08F760A}">
      <dgm:prSet phldrT="[Texto]" custT="1"/>
      <dgm:spPr/>
      <dgm:t>
        <a:bodyPr/>
        <a:lstStyle/>
        <a:p>
          <a:r>
            <a:rPr lang="es-CR" sz="1600" dirty="0"/>
            <a:t>100%</a:t>
          </a:r>
        </a:p>
      </dgm:t>
    </dgm:pt>
    <dgm:pt modelId="{53360996-608E-4E8C-89E9-BCD24F990196}" type="parTrans" cxnId="{F523F57A-4DB5-4A3C-860C-9EAEEE386AB2}">
      <dgm:prSet/>
      <dgm:spPr/>
      <dgm:t>
        <a:bodyPr/>
        <a:lstStyle/>
        <a:p>
          <a:endParaRPr lang="es-CR"/>
        </a:p>
      </dgm:t>
    </dgm:pt>
    <dgm:pt modelId="{D9701DDB-2C88-4530-9F59-6A4E66D2EFB9}" type="sibTrans" cxnId="{F523F57A-4DB5-4A3C-860C-9EAEEE386AB2}">
      <dgm:prSet/>
      <dgm:spPr/>
      <dgm:t>
        <a:bodyPr/>
        <a:lstStyle/>
        <a:p>
          <a:endParaRPr lang="es-CR"/>
        </a:p>
      </dgm:t>
    </dgm:pt>
    <dgm:pt modelId="{57EFF9F8-2052-4C85-BEBA-70DE6D6B053C}">
      <dgm:prSet phldrT="[Texto]" custT="1"/>
      <dgm:spPr/>
      <dgm:t>
        <a:bodyPr/>
        <a:lstStyle/>
        <a:p>
          <a:endParaRPr lang="es-CR" sz="1200" dirty="0"/>
        </a:p>
      </dgm:t>
    </dgm:pt>
    <dgm:pt modelId="{A77B1FA6-77A4-4ECA-AFF7-5339DF3633B8}" type="parTrans" cxnId="{C19F88BD-F3D3-43DD-A300-10F10DCDA11B}">
      <dgm:prSet/>
      <dgm:spPr/>
      <dgm:t>
        <a:bodyPr/>
        <a:lstStyle/>
        <a:p>
          <a:endParaRPr lang="es-CR"/>
        </a:p>
      </dgm:t>
    </dgm:pt>
    <dgm:pt modelId="{5D377FF6-1ED4-4735-B47B-E6BE8600521C}" type="sibTrans" cxnId="{C19F88BD-F3D3-43DD-A300-10F10DCDA11B}">
      <dgm:prSet/>
      <dgm:spPr/>
      <dgm:t>
        <a:bodyPr/>
        <a:lstStyle/>
        <a:p>
          <a:endParaRPr lang="es-CR"/>
        </a:p>
      </dgm:t>
    </dgm:pt>
    <dgm:pt modelId="{F9874C33-BAE0-4DF8-AB72-F6291ECBF640}">
      <dgm:prSet phldrT="[Texto]" custT="1"/>
      <dgm:spPr/>
      <dgm:t>
        <a:bodyPr/>
        <a:lstStyle/>
        <a:p>
          <a:endParaRPr lang="es-CR" sz="1200" dirty="0"/>
        </a:p>
      </dgm:t>
    </dgm:pt>
    <dgm:pt modelId="{8D8744E5-5A3B-45C7-B83F-3B5DA80B6A5B}" type="parTrans" cxnId="{D5235623-1A0E-428B-8FAD-919BF9CF68A5}">
      <dgm:prSet/>
      <dgm:spPr/>
      <dgm:t>
        <a:bodyPr/>
        <a:lstStyle/>
        <a:p>
          <a:endParaRPr lang="es-CR"/>
        </a:p>
      </dgm:t>
    </dgm:pt>
    <dgm:pt modelId="{CF5C3D02-3F34-4BE9-881E-EB0CF592C689}" type="sibTrans" cxnId="{D5235623-1A0E-428B-8FAD-919BF9CF68A5}">
      <dgm:prSet/>
      <dgm:spPr/>
      <dgm:t>
        <a:bodyPr/>
        <a:lstStyle/>
        <a:p>
          <a:endParaRPr lang="es-CR"/>
        </a:p>
      </dgm:t>
    </dgm:pt>
    <dgm:pt modelId="{BBEB7172-E590-49DB-A7D7-8F5A994AAD88}">
      <dgm:prSet phldrT="[Texto]" custT="1"/>
      <dgm:spPr/>
      <dgm:t>
        <a:bodyPr/>
        <a:lstStyle/>
        <a:p>
          <a:pPr>
            <a:buFontTx/>
            <a:buNone/>
          </a:pPr>
          <a:r>
            <a:rPr lang="es-CR" sz="1050" dirty="0"/>
            <a:t>Capitalizable</a:t>
          </a:r>
        </a:p>
      </dgm:t>
    </dgm:pt>
    <dgm:pt modelId="{578454FB-C8D4-42C6-91D6-DD4DB35EFE85}" type="parTrans" cxnId="{005863D9-CEF2-42C7-8577-9D8F4B7877A6}">
      <dgm:prSet/>
      <dgm:spPr/>
      <dgm:t>
        <a:bodyPr/>
        <a:lstStyle/>
        <a:p>
          <a:endParaRPr lang="es-CR"/>
        </a:p>
      </dgm:t>
    </dgm:pt>
    <dgm:pt modelId="{F62717E3-6194-4AFF-BBF7-026ED3DF52C7}" type="sibTrans" cxnId="{005863D9-CEF2-42C7-8577-9D8F4B7877A6}">
      <dgm:prSet/>
      <dgm:spPr/>
      <dgm:t>
        <a:bodyPr/>
        <a:lstStyle/>
        <a:p>
          <a:endParaRPr lang="es-CR"/>
        </a:p>
      </dgm:t>
    </dgm:pt>
    <dgm:pt modelId="{D28269E7-7276-41C8-9613-D1896BCE915A}">
      <dgm:prSet phldrT="[Texto]" custT="1"/>
      <dgm:spPr/>
      <dgm:t>
        <a:bodyPr/>
        <a:lstStyle/>
        <a:p>
          <a:pPr>
            <a:buFontTx/>
            <a:buNone/>
          </a:pPr>
          <a:endParaRPr lang="es-CR" sz="1200" dirty="0"/>
        </a:p>
      </dgm:t>
    </dgm:pt>
    <dgm:pt modelId="{37C8EA56-11FE-46BB-87EC-9B5444B1CC33}" type="parTrans" cxnId="{A910247C-D84B-4A9E-BB3A-F4A3DFFE9796}">
      <dgm:prSet/>
      <dgm:spPr/>
      <dgm:t>
        <a:bodyPr/>
        <a:lstStyle/>
        <a:p>
          <a:endParaRPr lang="es-CR"/>
        </a:p>
      </dgm:t>
    </dgm:pt>
    <dgm:pt modelId="{8231DA37-2B4C-40C3-B4F6-8396968B4610}" type="sibTrans" cxnId="{A910247C-D84B-4A9E-BB3A-F4A3DFFE9796}">
      <dgm:prSet/>
      <dgm:spPr/>
      <dgm:t>
        <a:bodyPr/>
        <a:lstStyle/>
        <a:p>
          <a:endParaRPr lang="es-CR"/>
        </a:p>
      </dgm:t>
    </dgm:pt>
    <dgm:pt modelId="{C8613032-3A01-4849-A945-03B24CCD5A1E}">
      <dgm:prSet phldrT="[Texto]" custT="1"/>
      <dgm:spPr/>
      <dgm:t>
        <a:bodyPr/>
        <a:lstStyle/>
        <a:p>
          <a:pPr>
            <a:buFontTx/>
            <a:buNone/>
          </a:pPr>
          <a:r>
            <a:rPr lang="es-CR" sz="1050" dirty="0"/>
            <a:t>Capitalizable</a:t>
          </a:r>
        </a:p>
      </dgm:t>
    </dgm:pt>
    <dgm:pt modelId="{FF72695F-391E-4EDF-B725-12C9853B1830}" type="parTrans" cxnId="{FF0B575A-D9DC-4AB9-A5F8-62C295D0C1B8}">
      <dgm:prSet/>
      <dgm:spPr/>
      <dgm:t>
        <a:bodyPr/>
        <a:lstStyle/>
        <a:p>
          <a:endParaRPr lang="es-CR"/>
        </a:p>
      </dgm:t>
    </dgm:pt>
    <dgm:pt modelId="{BA082538-A8D6-4949-A562-8A7848011A15}" type="sibTrans" cxnId="{FF0B575A-D9DC-4AB9-A5F8-62C295D0C1B8}">
      <dgm:prSet/>
      <dgm:spPr/>
      <dgm:t>
        <a:bodyPr/>
        <a:lstStyle/>
        <a:p>
          <a:endParaRPr lang="es-CR"/>
        </a:p>
      </dgm:t>
    </dgm:pt>
    <dgm:pt modelId="{DB262E2E-2843-4026-82A5-889343022297}">
      <dgm:prSet phldrT="[Texto]" custT="1"/>
      <dgm:spPr/>
      <dgm:t>
        <a:bodyPr/>
        <a:lstStyle/>
        <a:p>
          <a:pPr>
            <a:buFontTx/>
            <a:buNone/>
          </a:pPr>
          <a:r>
            <a:rPr lang="es-CR" sz="1200" dirty="0"/>
            <a:t>FEE</a:t>
          </a:r>
        </a:p>
      </dgm:t>
    </dgm:pt>
    <dgm:pt modelId="{625CE7E6-75F2-4850-8A99-5C5F447F49DF}" type="parTrans" cxnId="{4FD909D3-FD95-415E-9FCA-C3AC6ACF9BDF}">
      <dgm:prSet/>
      <dgm:spPr/>
      <dgm:t>
        <a:bodyPr/>
        <a:lstStyle/>
        <a:p>
          <a:endParaRPr lang="es-CR"/>
        </a:p>
      </dgm:t>
    </dgm:pt>
    <dgm:pt modelId="{BB083157-E5F9-4CF7-B597-B71CBC46AE55}" type="sibTrans" cxnId="{4FD909D3-FD95-415E-9FCA-C3AC6ACF9BDF}">
      <dgm:prSet/>
      <dgm:spPr/>
      <dgm:t>
        <a:bodyPr/>
        <a:lstStyle/>
        <a:p>
          <a:endParaRPr lang="es-CR"/>
        </a:p>
      </dgm:t>
    </dgm:pt>
    <dgm:pt modelId="{55FA8164-1071-4134-8D46-7C7AE7F408D0}">
      <dgm:prSet phldrT="[Texto]" custT="1"/>
      <dgm:spPr/>
      <dgm:t>
        <a:bodyPr/>
        <a:lstStyle/>
        <a:p>
          <a:r>
            <a:rPr lang="es-CR" sz="1600" dirty="0"/>
            <a:t>40%</a:t>
          </a:r>
          <a:endParaRPr lang="es-CR" sz="1200" dirty="0"/>
        </a:p>
      </dgm:t>
    </dgm:pt>
    <dgm:pt modelId="{F7C63490-E852-4C4E-A694-8479BFAF379C}" type="parTrans" cxnId="{2AA22624-9A2E-4621-B410-2F0787EB295C}">
      <dgm:prSet/>
      <dgm:spPr/>
      <dgm:t>
        <a:bodyPr/>
        <a:lstStyle/>
        <a:p>
          <a:endParaRPr lang="es-CR"/>
        </a:p>
      </dgm:t>
    </dgm:pt>
    <dgm:pt modelId="{C5F9D2D9-C1A5-4144-B86B-2A4FD73DED80}" type="sibTrans" cxnId="{2AA22624-9A2E-4621-B410-2F0787EB295C}">
      <dgm:prSet/>
      <dgm:spPr/>
      <dgm:t>
        <a:bodyPr/>
        <a:lstStyle/>
        <a:p>
          <a:endParaRPr lang="es-CR"/>
        </a:p>
      </dgm:t>
    </dgm:pt>
    <dgm:pt modelId="{4AC02AB6-8851-47DA-B400-4831EA2DA737}">
      <dgm:prSet phldrT="[Texto]" custT="1"/>
      <dgm:spPr/>
      <dgm:t>
        <a:bodyPr/>
        <a:lstStyle/>
        <a:p>
          <a:pPr>
            <a:buFontTx/>
            <a:buNone/>
          </a:pPr>
          <a:r>
            <a:rPr lang="es-CR" sz="1050" dirty="0"/>
            <a:t>Capitalizable</a:t>
          </a:r>
        </a:p>
      </dgm:t>
    </dgm:pt>
    <dgm:pt modelId="{746C2B57-AECD-4AAB-9C15-3CC366B94E91}" type="parTrans" cxnId="{9FF40147-7248-42AB-A996-F3067B443443}">
      <dgm:prSet/>
      <dgm:spPr/>
      <dgm:t>
        <a:bodyPr/>
        <a:lstStyle/>
        <a:p>
          <a:endParaRPr lang="es-CR"/>
        </a:p>
      </dgm:t>
    </dgm:pt>
    <dgm:pt modelId="{08027C2C-9E94-4FE1-B488-8861F1D63189}" type="sibTrans" cxnId="{9FF40147-7248-42AB-A996-F3067B443443}">
      <dgm:prSet/>
      <dgm:spPr/>
      <dgm:t>
        <a:bodyPr/>
        <a:lstStyle/>
        <a:p>
          <a:endParaRPr lang="es-CR"/>
        </a:p>
      </dgm:t>
    </dgm:pt>
    <dgm:pt modelId="{DF4F5560-0C8C-466B-AAE9-44B55B3832EF}">
      <dgm:prSet phldrT="[Texto]" custT="1"/>
      <dgm:spPr/>
      <dgm:t>
        <a:bodyPr/>
        <a:lstStyle/>
        <a:p>
          <a:pPr>
            <a:buFontTx/>
            <a:buNone/>
          </a:pPr>
          <a:endParaRPr lang="es-CR" sz="1200" dirty="0"/>
        </a:p>
      </dgm:t>
    </dgm:pt>
    <dgm:pt modelId="{BE4C2B22-84D9-4638-B9B8-4AE02B48BA08}" type="parTrans" cxnId="{38E309EE-4346-4725-A714-D3E4BE138412}">
      <dgm:prSet/>
      <dgm:spPr/>
      <dgm:t>
        <a:bodyPr/>
        <a:lstStyle/>
        <a:p>
          <a:endParaRPr lang="es-CR"/>
        </a:p>
      </dgm:t>
    </dgm:pt>
    <dgm:pt modelId="{07A2B3D2-29D6-4766-B5A0-053ED4BEE829}" type="sibTrans" cxnId="{38E309EE-4346-4725-A714-D3E4BE138412}">
      <dgm:prSet/>
      <dgm:spPr/>
      <dgm:t>
        <a:bodyPr/>
        <a:lstStyle/>
        <a:p>
          <a:endParaRPr lang="es-CR"/>
        </a:p>
      </dgm:t>
    </dgm:pt>
    <dgm:pt modelId="{87A1772C-FEAD-4AF0-8E5B-45C97D8DC400}">
      <dgm:prSet phldrT="[Texto]" custT="1"/>
      <dgm:spPr/>
      <dgm:t>
        <a:bodyPr/>
        <a:lstStyle/>
        <a:p>
          <a:pPr>
            <a:buFontTx/>
            <a:buNone/>
          </a:pPr>
          <a:r>
            <a:rPr lang="es-CR" sz="1200" dirty="0"/>
            <a:t>FEE</a:t>
          </a:r>
        </a:p>
      </dgm:t>
    </dgm:pt>
    <dgm:pt modelId="{704D0853-38F2-440B-9276-3A7F5AE0F752}" type="parTrans" cxnId="{8269D5E9-D208-45D5-B7B9-25D36C7E5259}">
      <dgm:prSet/>
      <dgm:spPr/>
      <dgm:t>
        <a:bodyPr/>
        <a:lstStyle/>
        <a:p>
          <a:endParaRPr lang="es-CR"/>
        </a:p>
      </dgm:t>
    </dgm:pt>
    <dgm:pt modelId="{0DE92790-C39B-4C70-8C5D-6DE55A428C7C}" type="sibTrans" cxnId="{8269D5E9-D208-45D5-B7B9-25D36C7E5259}">
      <dgm:prSet/>
      <dgm:spPr/>
      <dgm:t>
        <a:bodyPr/>
        <a:lstStyle/>
        <a:p>
          <a:endParaRPr lang="es-CR"/>
        </a:p>
      </dgm:t>
    </dgm:pt>
    <dgm:pt modelId="{137DCBCE-6195-436D-8E65-349812C755A9}">
      <dgm:prSet phldrT="[Texto]" custT="1"/>
      <dgm:spPr/>
      <dgm:t>
        <a:bodyPr/>
        <a:lstStyle/>
        <a:p>
          <a:endParaRPr lang="es-CR" sz="1200" dirty="0"/>
        </a:p>
      </dgm:t>
    </dgm:pt>
    <dgm:pt modelId="{5FB969FD-18E3-4360-84B5-BFF31792DD1B}" type="parTrans" cxnId="{A54771FC-7315-490C-B5A0-09F9EB344442}">
      <dgm:prSet/>
      <dgm:spPr/>
      <dgm:t>
        <a:bodyPr/>
        <a:lstStyle/>
        <a:p>
          <a:endParaRPr lang="es-CR"/>
        </a:p>
      </dgm:t>
    </dgm:pt>
    <dgm:pt modelId="{E5535166-6FC4-4B44-8BEC-1FA8CCC0DABC}" type="sibTrans" cxnId="{A54771FC-7315-490C-B5A0-09F9EB344442}">
      <dgm:prSet/>
      <dgm:spPr/>
      <dgm:t>
        <a:bodyPr/>
        <a:lstStyle/>
        <a:p>
          <a:endParaRPr lang="es-CR"/>
        </a:p>
      </dgm:t>
    </dgm:pt>
    <dgm:pt modelId="{F6797A3F-19D5-4E55-805E-2AEF50D53165}">
      <dgm:prSet phldrT="[Texto]" custT="1"/>
      <dgm:spPr/>
      <dgm:t>
        <a:bodyPr/>
        <a:lstStyle/>
        <a:p>
          <a:endParaRPr lang="es-CR" sz="1200" dirty="0"/>
        </a:p>
      </dgm:t>
    </dgm:pt>
    <dgm:pt modelId="{CB178392-A8F0-460B-9FBC-A51E4BB1AD56}" type="parTrans" cxnId="{3CCC3E91-A763-4614-8590-D5EADF9C5FCC}">
      <dgm:prSet/>
      <dgm:spPr/>
      <dgm:t>
        <a:bodyPr/>
        <a:lstStyle/>
        <a:p>
          <a:endParaRPr lang="es-CR"/>
        </a:p>
      </dgm:t>
    </dgm:pt>
    <dgm:pt modelId="{FADC8772-B41A-494C-B504-ED7276A866CC}" type="sibTrans" cxnId="{3CCC3E91-A763-4614-8590-D5EADF9C5FCC}">
      <dgm:prSet/>
      <dgm:spPr/>
      <dgm:t>
        <a:bodyPr/>
        <a:lstStyle/>
        <a:p>
          <a:endParaRPr lang="es-CR"/>
        </a:p>
      </dgm:t>
    </dgm:pt>
    <dgm:pt modelId="{4F7D37BA-B539-49E1-A96C-B5A472CFE317}">
      <dgm:prSet phldrT="[Texto]" custT="1"/>
      <dgm:spPr/>
      <dgm:t>
        <a:bodyPr/>
        <a:lstStyle/>
        <a:p>
          <a:pPr>
            <a:buFontTx/>
            <a:buNone/>
          </a:pPr>
          <a:r>
            <a:rPr lang="es-CR" sz="1200" dirty="0"/>
            <a:t>Capitalizable</a:t>
          </a:r>
        </a:p>
      </dgm:t>
    </dgm:pt>
    <dgm:pt modelId="{7873B252-EE2D-4F3E-975C-53337182C73F}" type="parTrans" cxnId="{68F5CD05-BA3D-4401-94BA-B60DADD6B6BF}">
      <dgm:prSet/>
      <dgm:spPr/>
      <dgm:t>
        <a:bodyPr/>
        <a:lstStyle/>
        <a:p>
          <a:endParaRPr lang="es-CR"/>
        </a:p>
      </dgm:t>
    </dgm:pt>
    <dgm:pt modelId="{E9837074-7C73-4D50-858E-EDB7F6FC9DAD}" type="sibTrans" cxnId="{68F5CD05-BA3D-4401-94BA-B60DADD6B6BF}">
      <dgm:prSet/>
      <dgm:spPr/>
      <dgm:t>
        <a:bodyPr/>
        <a:lstStyle/>
        <a:p>
          <a:endParaRPr lang="es-CR"/>
        </a:p>
      </dgm:t>
    </dgm:pt>
    <dgm:pt modelId="{0E20C3EA-048E-42CC-B2BA-6D321B94DAF8}">
      <dgm:prSet phldrT="[Texto]" custT="1"/>
      <dgm:spPr/>
      <dgm:t>
        <a:bodyPr/>
        <a:lstStyle/>
        <a:p>
          <a:pPr>
            <a:buFontTx/>
            <a:buNone/>
          </a:pPr>
          <a:endParaRPr lang="es-CR" sz="1200" dirty="0"/>
        </a:p>
      </dgm:t>
    </dgm:pt>
    <dgm:pt modelId="{E8CB463A-AEF5-4641-AE15-5A333084269D}" type="parTrans" cxnId="{8759877C-E53E-4B84-A509-0B8123D6E274}">
      <dgm:prSet/>
      <dgm:spPr/>
      <dgm:t>
        <a:bodyPr/>
        <a:lstStyle/>
        <a:p>
          <a:endParaRPr lang="es-CR"/>
        </a:p>
      </dgm:t>
    </dgm:pt>
    <dgm:pt modelId="{F93DBAA1-D8F5-4158-93B7-3CEC5133E547}" type="sibTrans" cxnId="{8759877C-E53E-4B84-A509-0B8123D6E274}">
      <dgm:prSet/>
      <dgm:spPr/>
      <dgm:t>
        <a:bodyPr/>
        <a:lstStyle/>
        <a:p>
          <a:endParaRPr lang="es-CR"/>
        </a:p>
      </dgm:t>
    </dgm:pt>
    <dgm:pt modelId="{7704427E-676C-4BC9-8847-725A562B18A3}">
      <dgm:prSet phldrT="[Texto]" custT="1"/>
      <dgm:spPr/>
      <dgm:t>
        <a:bodyPr/>
        <a:lstStyle/>
        <a:p>
          <a:pPr>
            <a:buFontTx/>
            <a:buNone/>
          </a:pPr>
          <a:r>
            <a:rPr lang="es-CR" sz="1200" dirty="0"/>
            <a:t>FEE</a:t>
          </a:r>
        </a:p>
      </dgm:t>
    </dgm:pt>
    <dgm:pt modelId="{08B5FC6D-2AE1-4987-B996-DCBE4F1A2B54}" type="parTrans" cxnId="{1FBD0E0F-9A17-4F4D-A2DD-761BCDC6CBF2}">
      <dgm:prSet/>
      <dgm:spPr/>
      <dgm:t>
        <a:bodyPr/>
        <a:lstStyle/>
        <a:p>
          <a:endParaRPr lang="es-CR"/>
        </a:p>
      </dgm:t>
    </dgm:pt>
    <dgm:pt modelId="{06FD3954-4359-4801-861D-C7FA4F284CCB}" type="sibTrans" cxnId="{1FBD0E0F-9A17-4F4D-A2DD-761BCDC6CBF2}">
      <dgm:prSet/>
      <dgm:spPr/>
      <dgm:t>
        <a:bodyPr/>
        <a:lstStyle/>
        <a:p>
          <a:endParaRPr lang="es-CR"/>
        </a:p>
      </dgm:t>
    </dgm:pt>
    <dgm:pt modelId="{7ABA1654-65EF-4A50-AF7E-FCBC7839841F}">
      <dgm:prSet phldrT="[Texto]" custT="1"/>
      <dgm:spPr/>
      <dgm:t>
        <a:bodyPr/>
        <a:lstStyle/>
        <a:p>
          <a:pPr>
            <a:buFontTx/>
            <a:buNone/>
          </a:pPr>
          <a:r>
            <a:rPr lang="es-CR" sz="1200" dirty="0"/>
            <a:t>FEE</a:t>
          </a:r>
        </a:p>
      </dgm:t>
    </dgm:pt>
    <dgm:pt modelId="{0094A4E1-9294-4C37-9089-6140A3122081}" type="parTrans" cxnId="{735CB7AB-558E-475D-8FD5-4AFFB81DAA9F}">
      <dgm:prSet/>
      <dgm:spPr/>
      <dgm:t>
        <a:bodyPr/>
        <a:lstStyle/>
        <a:p>
          <a:endParaRPr lang="es-CR"/>
        </a:p>
      </dgm:t>
    </dgm:pt>
    <dgm:pt modelId="{47C1E5ED-F03A-4521-AC60-52D61A08D197}" type="sibTrans" cxnId="{735CB7AB-558E-475D-8FD5-4AFFB81DAA9F}">
      <dgm:prSet/>
      <dgm:spPr/>
      <dgm:t>
        <a:bodyPr/>
        <a:lstStyle/>
        <a:p>
          <a:endParaRPr lang="es-CR"/>
        </a:p>
      </dgm:t>
    </dgm:pt>
    <dgm:pt modelId="{D8C8852B-CD94-4F8A-8E04-2369D5E6E4E0}">
      <dgm:prSet phldrT="[Texto]" custT="1"/>
      <dgm:spPr/>
      <dgm:t>
        <a:bodyPr/>
        <a:lstStyle/>
        <a:p>
          <a:endParaRPr lang="es-CR" sz="1200" dirty="0"/>
        </a:p>
      </dgm:t>
    </dgm:pt>
    <dgm:pt modelId="{495116EB-51B8-4BEF-9072-124E4E9E152F}" type="parTrans" cxnId="{72C8CD4B-DBDD-4E8C-B678-8CF449E2495C}">
      <dgm:prSet/>
      <dgm:spPr/>
      <dgm:t>
        <a:bodyPr/>
        <a:lstStyle/>
        <a:p>
          <a:endParaRPr lang="es-CR"/>
        </a:p>
      </dgm:t>
    </dgm:pt>
    <dgm:pt modelId="{17916C41-319B-43C0-873B-BDC0243697B7}" type="sibTrans" cxnId="{72C8CD4B-DBDD-4E8C-B678-8CF449E2495C}">
      <dgm:prSet/>
      <dgm:spPr/>
      <dgm:t>
        <a:bodyPr/>
        <a:lstStyle/>
        <a:p>
          <a:endParaRPr lang="es-CR"/>
        </a:p>
      </dgm:t>
    </dgm:pt>
    <dgm:pt modelId="{A9694E01-D692-497B-B01A-00725F4B6EDB}">
      <dgm:prSet phldrT="[Texto]" custT="1"/>
      <dgm:spPr/>
      <dgm:t>
        <a:bodyPr/>
        <a:lstStyle/>
        <a:p>
          <a:endParaRPr lang="es-CR" sz="1200" dirty="0"/>
        </a:p>
      </dgm:t>
    </dgm:pt>
    <dgm:pt modelId="{2F1E99FE-E0D4-44B2-8BD9-B24EB53B688B}" type="parTrans" cxnId="{548423E5-56DA-4378-B53B-D8319EA1F27A}">
      <dgm:prSet/>
      <dgm:spPr/>
      <dgm:t>
        <a:bodyPr/>
        <a:lstStyle/>
        <a:p>
          <a:endParaRPr lang="es-CR"/>
        </a:p>
      </dgm:t>
    </dgm:pt>
    <dgm:pt modelId="{E1C2886B-5E19-4552-A446-F59AB5F67A20}" type="sibTrans" cxnId="{548423E5-56DA-4378-B53B-D8319EA1F27A}">
      <dgm:prSet/>
      <dgm:spPr/>
      <dgm:t>
        <a:bodyPr/>
        <a:lstStyle/>
        <a:p>
          <a:endParaRPr lang="es-CR"/>
        </a:p>
      </dgm:t>
    </dgm:pt>
    <dgm:pt modelId="{79528A3B-AED9-4AFC-A995-DFDBB99C32A5}">
      <dgm:prSet phldrT="[Texto]" custT="1"/>
      <dgm:spPr/>
      <dgm:t>
        <a:bodyPr/>
        <a:lstStyle/>
        <a:p>
          <a:endParaRPr lang="es-CR" sz="1200" dirty="0"/>
        </a:p>
      </dgm:t>
    </dgm:pt>
    <dgm:pt modelId="{CD98AA21-C015-45CC-9DAF-1CAEF54B1627}" type="parTrans" cxnId="{6834D59F-ED3F-46B7-AED5-9F3A584E39E4}">
      <dgm:prSet/>
      <dgm:spPr/>
      <dgm:t>
        <a:bodyPr/>
        <a:lstStyle/>
        <a:p>
          <a:endParaRPr lang="es-CR"/>
        </a:p>
      </dgm:t>
    </dgm:pt>
    <dgm:pt modelId="{7D28B345-0324-4173-B8DB-6B1BC4BE167B}" type="sibTrans" cxnId="{6834D59F-ED3F-46B7-AED5-9F3A584E39E4}">
      <dgm:prSet/>
      <dgm:spPr/>
      <dgm:t>
        <a:bodyPr/>
        <a:lstStyle/>
        <a:p>
          <a:endParaRPr lang="es-CR"/>
        </a:p>
      </dgm:t>
    </dgm:pt>
    <dgm:pt modelId="{5CFA4848-5F82-4E66-9D8D-0697E895330B}">
      <dgm:prSet phldrT="[Texto]" custT="1"/>
      <dgm:spPr/>
      <dgm:t>
        <a:bodyPr/>
        <a:lstStyle/>
        <a:p>
          <a:pPr>
            <a:buFontTx/>
            <a:buNone/>
          </a:pPr>
          <a:endParaRPr lang="es-CR" sz="800" dirty="0"/>
        </a:p>
      </dgm:t>
    </dgm:pt>
    <dgm:pt modelId="{70D237E7-AC6D-4D2C-95C6-1413D2DC2A06}" type="parTrans" cxnId="{B5346580-09E7-48CD-A4E2-E56093E9B202}">
      <dgm:prSet/>
      <dgm:spPr/>
      <dgm:t>
        <a:bodyPr/>
        <a:lstStyle/>
        <a:p>
          <a:endParaRPr lang="es-CR"/>
        </a:p>
      </dgm:t>
    </dgm:pt>
    <dgm:pt modelId="{E229248A-AFA0-4161-9835-91D5EA4BFB2D}" type="sibTrans" cxnId="{B5346580-09E7-48CD-A4E2-E56093E9B202}">
      <dgm:prSet/>
      <dgm:spPr/>
      <dgm:t>
        <a:bodyPr/>
        <a:lstStyle/>
        <a:p>
          <a:endParaRPr lang="es-CR"/>
        </a:p>
      </dgm:t>
    </dgm:pt>
    <dgm:pt modelId="{A14908F4-4437-45E9-B74C-6A6F71A15B77}">
      <dgm:prSet phldrT="[Texto]" custT="1"/>
      <dgm:spPr/>
      <dgm:t>
        <a:bodyPr/>
        <a:lstStyle/>
        <a:p>
          <a:pPr>
            <a:buFontTx/>
            <a:buNone/>
          </a:pPr>
          <a:endParaRPr lang="es-CR" sz="800" dirty="0"/>
        </a:p>
      </dgm:t>
    </dgm:pt>
    <dgm:pt modelId="{3E2056EC-C514-492E-B963-2D4645F9086E}" type="parTrans" cxnId="{18B49B2E-7B91-42F6-8017-6B274F9581A6}">
      <dgm:prSet/>
      <dgm:spPr/>
      <dgm:t>
        <a:bodyPr/>
        <a:lstStyle/>
        <a:p>
          <a:endParaRPr lang="es-CR"/>
        </a:p>
      </dgm:t>
    </dgm:pt>
    <dgm:pt modelId="{D55BA1B8-EA11-4BA6-A5CF-1A870DA1CBB3}" type="sibTrans" cxnId="{18B49B2E-7B91-42F6-8017-6B274F9581A6}">
      <dgm:prSet/>
      <dgm:spPr/>
      <dgm:t>
        <a:bodyPr/>
        <a:lstStyle/>
        <a:p>
          <a:endParaRPr lang="es-CR"/>
        </a:p>
      </dgm:t>
    </dgm:pt>
    <dgm:pt modelId="{1FCE059B-C67E-4150-A7E3-574BC1ADFE65}">
      <dgm:prSet phldrT="[Texto]"/>
      <dgm:spPr/>
      <dgm:t>
        <a:bodyPr/>
        <a:lstStyle/>
        <a:p>
          <a:pPr algn="l"/>
          <a:r>
            <a:rPr lang="es-CR" dirty="0"/>
            <a:t>Sin aporte de capital </a:t>
          </a:r>
        </a:p>
      </dgm:t>
    </dgm:pt>
    <dgm:pt modelId="{83B74E29-7EE8-4C2D-B8A0-5474444AED9D}" type="sibTrans" cxnId="{C0FE8A79-D84F-4BEB-AE69-15F083505222}">
      <dgm:prSet/>
      <dgm:spPr/>
      <dgm:t>
        <a:bodyPr/>
        <a:lstStyle/>
        <a:p>
          <a:endParaRPr lang="es-CR"/>
        </a:p>
      </dgm:t>
    </dgm:pt>
    <dgm:pt modelId="{E4088D5E-1714-4213-92FA-41BFB3255D28}" type="parTrans" cxnId="{C0FE8A79-D84F-4BEB-AE69-15F083505222}">
      <dgm:prSet/>
      <dgm:spPr/>
      <dgm:t>
        <a:bodyPr/>
        <a:lstStyle/>
        <a:p>
          <a:endParaRPr lang="es-CR"/>
        </a:p>
      </dgm:t>
    </dgm:pt>
    <dgm:pt modelId="{E4C61F17-C4B6-4562-BF6A-7AE053B1265B}">
      <dgm:prSet phldrT="[Texto]" custT="1"/>
      <dgm:spPr/>
      <dgm:t>
        <a:bodyPr/>
        <a:lstStyle/>
        <a:p>
          <a:pPr>
            <a:buFont typeface="Arial" panose="020B0604020202020204" pitchFamily="34" charset="0"/>
            <a:buChar char="•"/>
          </a:pPr>
          <a:r>
            <a:rPr lang="es-CR" sz="1600" dirty="0"/>
            <a:t>20%</a:t>
          </a:r>
        </a:p>
      </dgm:t>
    </dgm:pt>
    <dgm:pt modelId="{519083E8-BAB8-40FD-AC37-7CBB953C7DBA}" type="parTrans" cxnId="{15316A80-5C6E-4189-9CF4-00C3AF890357}">
      <dgm:prSet/>
      <dgm:spPr/>
      <dgm:t>
        <a:bodyPr/>
        <a:lstStyle/>
        <a:p>
          <a:endParaRPr lang="es-CR"/>
        </a:p>
      </dgm:t>
    </dgm:pt>
    <dgm:pt modelId="{DB325372-5C1B-4550-9917-0A7DB0265B80}" type="sibTrans" cxnId="{15316A80-5C6E-4189-9CF4-00C3AF890357}">
      <dgm:prSet/>
      <dgm:spPr/>
      <dgm:t>
        <a:bodyPr/>
        <a:lstStyle/>
        <a:p>
          <a:endParaRPr lang="es-CR"/>
        </a:p>
      </dgm:t>
    </dgm:pt>
    <dgm:pt modelId="{1D3E66CF-A150-4D38-A2A0-553FD9597D66}">
      <dgm:prSet phldrT="[Texto]" custT="1"/>
      <dgm:spPr/>
      <dgm:t>
        <a:bodyPr/>
        <a:lstStyle/>
        <a:p>
          <a:pPr>
            <a:buFontTx/>
            <a:buNone/>
          </a:pPr>
          <a:endParaRPr lang="es-CR" sz="1100" dirty="0"/>
        </a:p>
      </dgm:t>
    </dgm:pt>
    <dgm:pt modelId="{5F0576C3-4A8F-4E21-AF3D-A88CC096E746}" type="parTrans" cxnId="{FA1CFA24-2BFD-45B6-A63A-83679122A860}">
      <dgm:prSet/>
      <dgm:spPr/>
      <dgm:t>
        <a:bodyPr/>
        <a:lstStyle/>
        <a:p>
          <a:endParaRPr lang="es-CR"/>
        </a:p>
      </dgm:t>
    </dgm:pt>
    <dgm:pt modelId="{B6E2CF4B-A3DC-4327-8719-1E3D0ABCA66E}" type="sibTrans" cxnId="{FA1CFA24-2BFD-45B6-A63A-83679122A860}">
      <dgm:prSet/>
      <dgm:spPr/>
      <dgm:t>
        <a:bodyPr/>
        <a:lstStyle/>
        <a:p>
          <a:endParaRPr lang="es-CR"/>
        </a:p>
      </dgm:t>
    </dgm:pt>
    <dgm:pt modelId="{0FE12DFA-828B-479D-8A4F-A6A9F88B3E63}">
      <dgm:prSet phldrT="[Texto]" custT="1"/>
      <dgm:spPr/>
      <dgm:t>
        <a:bodyPr/>
        <a:lstStyle/>
        <a:p>
          <a:pPr>
            <a:buFont typeface="Arial" panose="020B0604020202020204" pitchFamily="34" charset="0"/>
            <a:buNone/>
          </a:pPr>
          <a:r>
            <a:rPr lang="es-CR" sz="1100" dirty="0"/>
            <a:t>FEE</a:t>
          </a:r>
        </a:p>
      </dgm:t>
    </dgm:pt>
    <dgm:pt modelId="{2E4E3BF2-DE5D-4A5D-ABB0-4E95209C9EC3}" type="parTrans" cxnId="{245343C6-CC80-4620-8F0F-A424FD426776}">
      <dgm:prSet/>
      <dgm:spPr/>
      <dgm:t>
        <a:bodyPr/>
        <a:lstStyle/>
        <a:p>
          <a:endParaRPr lang="es-CR"/>
        </a:p>
      </dgm:t>
    </dgm:pt>
    <dgm:pt modelId="{781A0921-4387-4554-BB37-104066467AC2}" type="sibTrans" cxnId="{245343C6-CC80-4620-8F0F-A424FD426776}">
      <dgm:prSet/>
      <dgm:spPr/>
      <dgm:t>
        <a:bodyPr/>
        <a:lstStyle/>
        <a:p>
          <a:endParaRPr lang="es-CR"/>
        </a:p>
      </dgm:t>
    </dgm:pt>
    <dgm:pt modelId="{06DD6891-4BF9-4B6D-A20F-113E76A44A81}" type="pres">
      <dgm:prSet presAssocID="{0FB28296-5F18-4918-A6A2-5D3B642BDF44}" presName="Name0" presStyleCnt="0">
        <dgm:presLayoutVars>
          <dgm:dir/>
          <dgm:resizeHandles val="exact"/>
        </dgm:presLayoutVars>
      </dgm:prSet>
      <dgm:spPr/>
    </dgm:pt>
    <dgm:pt modelId="{FF3AC86A-2B39-4AAF-92E8-6945CB7652A8}" type="pres">
      <dgm:prSet presAssocID="{1FCE059B-C67E-4150-A7E3-574BC1ADFE65}" presName="composite" presStyleCnt="0"/>
      <dgm:spPr/>
    </dgm:pt>
    <dgm:pt modelId="{D657BFDC-45A6-4EDA-8916-EB41B788E19E}" type="pres">
      <dgm:prSet presAssocID="{1FCE059B-C67E-4150-A7E3-574BC1ADFE65}" presName="imagSh" presStyleLbl="bgImgPlace1" presStyleIdx="0" presStyleCnt="6" custLinFactNeighborX="6661" custLinFactNeighborY="-84611"/>
      <dgm:spPr/>
    </dgm:pt>
    <dgm:pt modelId="{C78C8D08-1C44-42C3-B360-5CF409DD5431}" type="pres">
      <dgm:prSet presAssocID="{1FCE059B-C67E-4150-A7E3-574BC1ADFE65}" presName="txNode" presStyleLbl="node1" presStyleIdx="0" presStyleCnt="6" custScaleX="106071" custScaleY="308789" custLinFactNeighborX="-10078" custLinFactNeighborY="24395">
        <dgm:presLayoutVars>
          <dgm:bulletEnabled val="1"/>
        </dgm:presLayoutVars>
      </dgm:prSet>
      <dgm:spPr/>
    </dgm:pt>
    <dgm:pt modelId="{4FDEE0AB-752B-4AE9-B4E7-364E12DBF8A0}" type="pres">
      <dgm:prSet presAssocID="{83B74E29-7EE8-4C2D-B8A0-5474444AED9D}" presName="sibTrans" presStyleLbl="sibTrans2D1" presStyleIdx="0" presStyleCnt="5" custLinFactNeighborY="-12244"/>
      <dgm:spPr/>
    </dgm:pt>
    <dgm:pt modelId="{0602D8DE-DBD1-4BB4-97EB-0DDC3CE11695}" type="pres">
      <dgm:prSet presAssocID="{83B74E29-7EE8-4C2D-B8A0-5474444AED9D}" presName="connTx" presStyleLbl="sibTrans2D1" presStyleIdx="0" presStyleCnt="5"/>
      <dgm:spPr/>
    </dgm:pt>
    <dgm:pt modelId="{AE505AA8-7EB3-48DC-BFEE-E89152BC82CD}" type="pres">
      <dgm:prSet presAssocID="{295C1E1E-3A40-4753-B1DF-E2448DF0F3B9}" presName="composite" presStyleCnt="0"/>
      <dgm:spPr/>
    </dgm:pt>
    <dgm:pt modelId="{594688D2-7C49-4351-BBF5-CB269D55CC60}" type="pres">
      <dgm:prSet presAssocID="{295C1E1E-3A40-4753-B1DF-E2448DF0F3B9}" presName="imagSh" presStyleLbl="bgImgPlace1" presStyleIdx="1" presStyleCnt="6" custLinFactNeighborX="7462" custLinFactNeighborY="-84611"/>
      <dgm:spPr/>
    </dgm:pt>
    <dgm:pt modelId="{AC89D371-A773-418C-8E1F-B8ED5BD33278}" type="pres">
      <dgm:prSet presAssocID="{295C1E1E-3A40-4753-B1DF-E2448DF0F3B9}" presName="txNode" presStyleLbl="node1" presStyleIdx="1" presStyleCnt="6" custScaleX="116896" custScaleY="311272" custLinFactNeighborX="-4878" custLinFactNeighborY="24395">
        <dgm:presLayoutVars>
          <dgm:bulletEnabled val="1"/>
        </dgm:presLayoutVars>
      </dgm:prSet>
      <dgm:spPr/>
    </dgm:pt>
    <dgm:pt modelId="{77556408-61B2-4520-B6CB-3A7E7384B5CE}" type="pres">
      <dgm:prSet presAssocID="{84B2B175-5CDF-4A01-BF77-6EEA1C2BF16A}" presName="sibTrans" presStyleLbl="sibTrans2D1" presStyleIdx="1" presStyleCnt="5" custLinFactNeighborX="21652" custLinFactNeighborY="-6122"/>
      <dgm:spPr/>
    </dgm:pt>
    <dgm:pt modelId="{588DEAC1-E331-4193-9CB3-43E072C7035D}" type="pres">
      <dgm:prSet presAssocID="{84B2B175-5CDF-4A01-BF77-6EEA1C2BF16A}" presName="connTx" presStyleLbl="sibTrans2D1" presStyleIdx="1" presStyleCnt="5"/>
      <dgm:spPr/>
    </dgm:pt>
    <dgm:pt modelId="{08483D3F-3EB6-4B14-851D-A4D98123D859}" type="pres">
      <dgm:prSet presAssocID="{D171BF94-27CA-460D-BF0B-C9951E01DE68}" presName="composite" presStyleCnt="0"/>
      <dgm:spPr/>
    </dgm:pt>
    <dgm:pt modelId="{CD272899-7C67-486A-A3B3-58D402CA109B}" type="pres">
      <dgm:prSet presAssocID="{D171BF94-27CA-460D-BF0B-C9951E01DE68}" presName="imagSh" presStyleLbl="bgImgPlace1" presStyleIdx="2" presStyleCnt="6" custLinFactNeighborX="-131" custLinFactNeighborY="-82683"/>
      <dgm:spPr/>
    </dgm:pt>
    <dgm:pt modelId="{6FBAD514-F92E-400E-A5C0-B3226836FF45}" type="pres">
      <dgm:prSet presAssocID="{D171BF94-27CA-460D-BF0B-C9951E01DE68}" presName="txNode" presStyleLbl="node1" presStyleIdx="2" presStyleCnt="6" custScaleX="119469" custScaleY="313521" custLinFactNeighborX="-3441" custLinFactNeighborY="24395">
        <dgm:presLayoutVars>
          <dgm:bulletEnabled val="1"/>
        </dgm:presLayoutVars>
      </dgm:prSet>
      <dgm:spPr/>
    </dgm:pt>
    <dgm:pt modelId="{B55226C0-8522-4BA1-B6A5-840F11E6C124}" type="pres">
      <dgm:prSet presAssocID="{5FAE9DCE-8482-4E67-8519-1E7BE3D6008B}" presName="sibTrans" presStyleLbl="sibTrans2D1" presStyleIdx="2" presStyleCnt="5" custLinFactNeighborX="33600" custLinFactNeighborY="-6122"/>
      <dgm:spPr/>
    </dgm:pt>
    <dgm:pt modelId="{945A9593-133B-4369-B164-BFFE4276BBB0}" type="pres">
      <dgm:prSet presAssocID="{5FAE9DCE-8482-4E67-8519-1E7BE3D6008B}" presName="connTx" presStyleLbl="sibTrans2D1" presStyleIdx="2" presStyleCnt="5"/>
      <dgm:spPr/>
    </dgm:pt>
    <dgm:pt modelId="{A964FE57-5994-495A-A39B-7CF32F1E2576}" type="pres">
      <dgm:prSet presAssocID="{AFA97527-3FF2-486E-A55C-DA30602729F1}" presName="composite" presStyleCnt="0"/>
      <dgm:spPr/>
    </dgm:pt>
    <dgm:pt modelId="{819851C6-5342-4FAF-AE71-9FDB6BE4A5B9}" type="pres">
      <dgm:prSet presAssocID="{AFA97527-3FF2-486E-A55C-DA30602729F1}" presName="imagSh" presStyleLbl="bgImgPlace1" presStyleIdx="3" presStyleCnt="6" custLinFactNeighborY="-82683"/>
      <dgm:spPr/>
    </dgm:pt>
    <dgm:pt modelId="{9871FEEB-CC8A-4506-8F82-5DA31909C346}" type="pres">
      <dgm:prSet presAssocID="{AFA97527-3FF2-486E-A55C-DA30602729F1}" presName="txNode" presStyleLbl="node1" presStyleIdx="3" presStyleCnt="6" custScaleX="125425" custScaleY="315757" custLinFactNeighborX="-2113" custLinFactNeighborY="24314">
        <dgm:presLayoutVars>
          <dgm:bulletEnabled val="1"/>
        </dgm:presLayoutVars>
      </dgm:prSet>
      <dgm:spPr/>
    </dgm:pt>
    <dgm:pt modelId="{6D6C9822-CD95-4977-A24D-FC921D1045BA}" type="pres">
      <dgm:prSet presAssocID="{FFFE65DF-F5E9-40EA-9E42-04A2901A01B9}" presName="sibTrans" presStyleLbl="sibTrans2D1" presStyleIdx="3" presStyleCnt="5" custLinFactNeighborX="37555"/>
      <dgm:spPr/>
    </dgm:pt>
    <dgm:pt modelId="{2770E077-CB14-4605-BB41-B9A2FB4AE30D}" type="pres">
      <dgm:prSet presAssocID="{FFFE65DF-F5E9-40EA-9E42-04A2901A01B9}" presName="connTx" presStyleLbl="sibTrans2D1" presStyleIdx="3" presStyleCnt="5"/>
      <dgm:spPr/>
    </dgm:pt>
    <dgm:pt modelId="{26AD4ECD-E024-426B-AE5B-2DC0047121B8}" type="pres">
      <dgm:prSet presAssocID="{D37EB930-67E2-4F17-97D3-A8FE7F617D08}" presName="composite" presStyleCnt="0"/>
      <dgm:spPr/>
    </dgm:pt>
    <dgm:pt modelId="{CEC3C474-D38D-40D6-A2CA-C6C50502E544}" type="pres">
      <dgm:prSet presAssocID="{D37EB930-67E2-4F17-97D3-A8FE7F617D08}" presName="imagSh" presStyleLbl="bgImgPlace1" presStyleIdx="4" presStyleCnt="6" custLinFactNeighborY="-82683"/>
      <dgm:spPr/>
    </dgm:pt>
    <dgm:pt modelId="{5A8F726D-45B2-4849-8BE4-C9ED42E25A67}" type="pres">
      <dgm:prSet presAssocID="{D37EB930-67E2-4F17-97D3-A8FE7F617D08}" presName="txNode" presStyleLbl="node1" presStyleIdx="4" presStyleCnt="6" custScaleX="127085" custScaleY="319561" custLinFactNeighborX="346" custLinFactNeighborY="22412">
        <dgm:presLayoutVars>
          <dgm:bulletEnabled val="1"/>
        </dgm:presLayoutVars>
      </dgm:prSet>
      <dgm:spPr/>
    </dgm:pt>
    <dgm:pt modelId="{2350A455-87F9-47D6-914A-ADAA0D618685}" type="pres">
      <dgm:prSet presAssocID="{88CD648A-652C-4B70-BA79-1C67EDC38B47}" presName="sibTrans" presStyleLbl="sibTrans2D1" presStyleIdx="4" presStyleCnt="5" custLinFactNeighborX="49831" custLinFactNeighborY="-3652"/>
      <dgm:spPr/>
    </dgm:pt>
    <dgm:pt modelId="{075DC412-8970-4E5B-9AB2-C0E31394F896}" type="pres">
      <dgm:prSet presAssocID="{88CD648A-652C-4B70-BA79-1C67EDC38B47}" presName="connTx" presStyleLbl="sibTrans2D1" presStyleIdx="4" presStyleCnt="5"/>
      <dgm:spPr/>
    </dgm:pt>
    <dgm:pt modelId="{F6773A6C-76BC-4FB7-A8AE-3DC4ADA6586D}" type="pres">
      <dgm:prSet presAssocID="{45C58465-0E06-4311-AB79-6B843D8A3D66}" presName="composite" presStyleCnt="0"/>
      <dgm:spPr/>
    </dgm:pt>
    <dgm:pt modelId="{55992B8C-3CE0-4A41-8E48-21B76FFD0D0D}" type="pres">
      <dgm:prSet presAssocID="{45C58465-0E06-4311-AB79-6B843D8A3D66}" presName="imagSh" presStyleLbl="bgImgPlace1" presStyleIdx="5" presStyleCnt="6" custLinFactNeighborX="-69" custLinFactNeighborY="-81189"/>
      <dgm:spPr/>
    </dgm:pt>
    <dgm:pt modelId="{BE86FBA6-7D0B-4B70-B73A-77A59F458A7A}" type="pres">
      <dgm:prSet presAssocID="{45C58465-0E06-4311-AB79-6B843D8A3D66}" presName="txNode" presStyleLbl="node1" presStyleIdx="5" presStyleCnt="6" custScaleX="104238" custScaleY="313186" custLinFactNeighborX="-5550" custLinFactNeighborY="24395">
        <dgm:presLayoutVars>
          <dgm:bulletEnabled val="1"/>
        </dgm:presLayoutVars>
      </dgm:prSet>
      <dgm:spPr/>
    </dgm:pt>
  </dgm:ptLst>
  <dgm:cxnLst>
    <dgm:cxn modelId="{111D3700-2E32-4127-AC8E-8A7ABE3C12F1}" srcId="{0FB28296-5F18-4918-A6A2-5D3B642BDF44}" destId="{D37EB930-67E2-4F17-97D3-A8FE7F617D08}" srcOrd="4" destOrd="0" parTransId="{BADEAD50-F666-4FBA-A139-A90850CBC4A6}" sibTransId="{88CD648A-652C-4B70-BA79-1C67EDC38B47}"/>
    <dgm:cxn modelId="{68F5CD05-BA3D-4401-94BA-B60DADD6B6BF}" srcId="{D37EB930-67E2-4F17-97D3-A8FE7F617D08}" destId="{4F7D37BA-B539-49E1-A96C-B5A472CFE317}" srcOrd="3" destOrd="0" parTransId="{7873B252-EE2D-4F3E-975C-53337182C73F}" sibTransId="{E9837074-7C73-4D50-858E-EDB7F6FC9DAD}"/>
    <dgm:cxn modelId="{205B9106-6478-44A1-83BE-23E1B89E8993}" type="presOf" srcId="{C8613032-3A01-4849-A945-03B24CCD5A1E}" destId="{AC89D371-A773-418C-8E1F-B8ED5BD33278}" srcOrd="0" destOrd="2" presId="urn:microsoft.com/office/officeart/2005/8/layout/hProcess10"/>
    <dgm:cxn modelId="{1FBD0E0F-9A17-4F4D-A2DD-761BCDC6CBF2}" srcId="{D37EB930-67E2-4F17-97D3-A8FE7F617D08}" destId="{7704427E-676C-4BC9-8847-725A562B18A3}" srcOrd="6" destOrd="0" parTransId="{08B5FC6D-2AE1-4987-B996-DCBE4F1A2B54}" sibTransId="{06FD3954-4359-4801-861D-C7FA4F284CCB}"/>
    <dgm:cxn modelId="{06776D17-BD5F-4E95-8563-54312152522A}" type="presOf" srcId="{4F7D37BA-B539-49E1-A96C-B5A472CFE317}" destId="{5A8F726D-45B2-4849-8BE4-C9ED42E25A67}" srcOrd="0" destOrd="4" presId="urn:microsoft.com/office/officeart/2005/8/layout/hProcess10"/>
    <dgm:cxn modelId="{FD0FDC17-8083-43FA-9EB0-62CCE6D18EB5}" type="presOf" srcId="{7ABA1654-65EF-4A50-AF7E-FCBC7839841F}" destId="{BE86FBA6-7D0B-4B70-B73A-77A59F458A7A}" srcOrd="0" destOrd="5" presId="urn:microsoft.com/office/officeart/2005/8/layout/hProcess10"/>
    <dgm:cxn modelId="{3C104B1B-CA3E-4E58-9659-D9DD9A9B0823}" type="presOf" srcId="{6B24BEF4-F72C-4AF8-8E8A-60CB70F56746}" destId="{AC89D371-A773-418C-8E1F-B8ED5BD33278}" srcOrd="0" destOrd="1" presId="urn:microsoft.com/office/officeart/2005/8/layout/hProcess10"/>
    <dgm:cxn modelId="{D5235623-1A0E-428B-8FAD-919BF9CF68A5}" srcId="{D171BF94-27CA-460D-BF0B-C9951E01DE68}" destId="{F9874C33-BAE0-4DF8-AB72-F6291ECBF640}" srcOrd="1" destOrd="0" parTransId="{8D8744E5-5A3B-45C7-B83F-3B5DA80B6A5B}" sibTransId="{CF5C3D02-3F34-4BE9-881E-EB0CF592C689}"/>
    <dgm:cxn modelId="{EB481224-269E-453B-AA01-39CBB698C8DD}" srcId="{D171BF94-27CA-460D-BF0B-C9951E01DE68}" destId="{2B81EC0A-5023-4894-800C-C6A681FF1340}" srcOrd="5" destOrd="0" parTransId="{02F996AB-5048-4DCC-A655-3F78861167BE}" sibTransId="{B964F9A6-1F0F-474D-9F1A-2D1049696AE1}"/>
    <dgm:cxn modelId="{2AA22624-9A2E-4621-B410-2F0787EB295C}" srcId="{AFA97527-3FF2-486E-A55C-DA30602729F1}" destId="{55FA8164-1071-4134-8D46-7C7AE7F408D0}" srcOrd="0" destOrd="0" parTransId="{F7C63490-E852-4C4E-A694-8479BFAF379C}" sibTransId="{C5F9D2D9-C1A5-4144-B86B-2A4FD73DED80}"/>
    <dgm:cxn modelId="{77252D24-E0AF-46C1-815F-E05BAA3F33A0}" type="presOf" srcId="{4AC02AB6-8851-47DA-B400-4831EA2DA737}" destId="{9871FEEB-CC8A-4506-8F82-5DA31909C346}" srcOrd="0" destOrd="2" presId="urn:microsoft.com/office/officeart/2005/8/layout/hProcess10"/>
    <dgm:cxn modelId="{FA1CFA24-2BFD-45B6-A63A-83679122A860}" srcId="{295C1E1E-3A40-4753-B1DF-E2448DF0F3B9}" destId="{1D3E66CF-A150-4D38-A2A0-553FD9597D66}" srcOrd="2" destOrd="0" parTransId="{5F0576C3-4A8F-4E21-AF3D-A88CC096E746}" sibTransId="{B6E2CF4B-A3DC-4327-8719-1E3D0ABCA66E}"/>
    <dgm:cxn modelId="{1FF1E927-5010-452C-AAF0-601705F401CD}" type="presOf" srcId="{88CD648A-652C-4B70-BA79-1C67EDC38B47}" destId="{2350A455-87F9-47D6-914A-ADAA0D618685}" srcOrd="0" destOrd="0" presId="urn:microsoft.com/office/officeart/2005/8/layout/hProcess10"/>
    <dgm:cxn modelId="{368B7C2B-9A3B-469B-B359-D0849EE784D7}" srcId="{D37EB930-67E2-4F17-97D3-A8FE7F617D08}" destId="{1A37F5C8-80B3-4712-AAD3-592E4BECCB15}" srcOrd="5" destOrd="0" parTransId="{5FE48B67-16B6-4ED3-B4A1-47645C3DA0AA}" sibTransId="{E8D6ECAF-F9C1-4F94-A98A-3DB39DF4E71B}"/>
    <dgm:cxn modelId="{18B49B2E-7B91-42F6-8017-6B274F9581A6}" srcId="{295C1E1E-3A40-4753-B1DF-E2448DF0F3B9}" destId="{A14908F4-4437-45E9-B74C-6A6F71A15B77}" srcOrd="5" destOrd="0" parTransId="{3E2056EC-C514-492E-B963-2D4645F9086E}" sibTransId="{D55BA1B8-EA11-4BA6-A5CF-1A870DA1CBB3}"/>
    <dgm:cxn modelId="{D6E9E633-9E78-42C9-A8E5-7B58D62BD34F}" type="presOf" srcId="{0E20C3EA-048E-42CC-B2BA-6D321B94DAF8}" destId="{5A8F726D-45B2-4849-8BE4-C9ED42E25A67}" srcOrd="0" destOrd="5" presId="urn:microsoft.com/office/officeart/2005/8/layout/hProcess10"/>
    <dgm:cxn modelId="{1632F537-D24C-4716-A7BD-83C36A183564}" type="presOf" srcId="{83B74E29-7EE8-4C2D-B8A0-5474444AED9D}" destId="{4FDEE0AB-752B-4AE9-B4E7-364E12DBF8A0}" srcOrd="0" destOrd="0" presId="urn:microsoft.com/office/officeart/2005/8/layout/hProcess10"/>
    <dgm:cxn modelId="{50714E3C-DFEF-4668-8CF2-DC140E194076}" type="presOf" srcId="{2B81EC0A-5023-4894-800C-C6A681FF1340}" destId="{6FBAD514-F92E-400E-A5C0-B3226836FF45}" srcOrd="0" destOrd="6" presId="urn:microsoft.com/office/officeart/2005/8/layout/hProcess10"/>
    <dgm:cxn modelId="{0A657862-359C-48A0-87B1-6D87E825790D}" srcId="{AFA97527-3FF2-486E-A55C-DA30602729F1}" destId="{C2CBAE8F-EE7C-4725-9A53-A4610921C9CF}" srcOrd="3" destOrd="0" parTransId="{E10F406B-ED34-4D6F-B758-D4F20CEDFD77}" sibTransId="{0852E3EA-3348-4F3E-AD23-343C085DDB25}"/>
    <dgm:cxn modelId="{E4EB1643-B95D-4443-BF10-596919F2B0D9}" type="presOf" srcId="{A14908F4-4437-45E9-B74C-6A6F71A15B77}" destId="{AC89D371-A773-418C-8E1F-B8ED5BD33278}" srcOrd="0" destOrd="6" presId="urn:microsoft.com/office/officeart/2005/8/layout/hProcess10"/>
    <dgm:cxn modelId="{0F77B743-D734-45F6-A11C-14ED326B9A2D}" type="presOf" srcId="{F9874C33-BAE0-4DF8-AB72-F6291ECBF640}" destId="{6FBAD514-F92E-400E-A5C0-B3226836FF45}" srcOrd="0" destOrd="2" presId="urn:microsoft.com/office/officeart/2005/8/layout/hProcess10"/>
    <dgm:cxn modelId="{D5C71564-EF33-4DC3-9E3A-537385A45D8F}" type="presOf" srcId="{5CFA4848-5F82-4E66-9D8D-0697E895330B}" destId="{AC89D371-A773-418C-8E1F-B8ED5BD33278}" srcOrd="0" destOrd="7" presId="urn:microsoft.com/office/officeart/2005/8/layout/hProcess10"/>
    <dgm:cxn modelId="{C4E35264-7B58-4158-9AB1-F98A007F7496}" type="presOf" srcId="{83B74E29-7EE8-4C2D-B8A0-5474444AED9D}" destId="{0602D8DE-DBD1-4BB4-97EB-0DDC3CE11695}" srcOrd="1" destOrd="0" presId="urn:microsoft.com/office/officeart/2005/8/layout/hProcess10"/>
    <dgm:cxn modelId="{6356BE65-2FBF-414A-9147-071D97CE56A3}" type="presOf" srcId="{D28269E7-7276-41C8-9613-D1896BCE915A}" destId="{6FBAD514-F92E-400E-A5C0-B3226836FF45}" srcOrd="0" destOrd="5" presId="urn:microsoft.com/office/officeart/2005/8/layout/hProcess10"/>
    <dgm:cxn modelId="{9FF40147-7248-42AB-A996-F3067B443443}" srcId="{AFA97527-3FF2-486E-A55C-DA30602729F1}" destId="{4AC02AB6-8851-47DA-B400-4831EA2DA737}" srcOrd="1" destOrd="0" parTransId="{746C2B57-AECD-4AAB-9C15-3CC366B94E91}" sibTransId="{08027C2C-9E94-4FE1-B488-8861F1D63189}"/>
    <dgm:cxn modelId="{D3E48669-C2C2-4F91-9A4C-0A3001DB5C0B}" type="presOf" srcId="{0FB28296-5F18-4918-A6A2-5D3B642BDF44}" destId="{06DD6891-4BF9-4B6D-A20F-113E76A44A81}" srcOrd="0" destOrd="0" presId="urn:microsoft.com/office/officeart/2005/8/layout/hProcess10"/>
    <dgm:cxn modelId="{D75DEF49-C37B-446F-9404-29A4F3357991}" type="presOf" srcId="{4E98C71F-02E6-4753-AE30-9B56B08F760A}" destId="{BE86FBA6-7D0B-4B70-B73A-77A59F458A7A}" srcOrd="0" destOrd="4" presId="urn:microsoft.com/office/officeart/2005/8/layout/hProcess10"/>
    <dgm:cxn modelId="{48B4906A-AB74-4347-9973-E4927AD3172E}" type="presOf" srcId="{79528A3B-AED9-4AFC-A995-DFDBB99C32A5}" destId="{BE86FBA6-7D0B-4B70-B73A-77A59F458A7A}" srcOrd="0" destOrd="3" presId="urn:microsoft.com/office/officeart/2005/8/layout/hProcess10"/>
    <dgm:cxn modelId="{4EEE466B-AD43-47F1-BACB-FEEF7BEF12FF}" type="presOf" srcId="{137DCBCE-6195-436D-8E65-349812C755A9}" destId="{5A8F726D-45B2-4849-8BE4-C9ED42E25A67}" srcOrd="0" destOrd="1" presId="urn:microsoft.com/office/officeart/2005/8/layout/hProcess10"/>
    <dgm:cxn modelId="{72C8CD4B-DBDD-4E8C-B678-8CF449E2495C}" srcId="{45C58465-0E06-4311-AB79-6B843D8A3D66}" destId="{D8C8852B-CD94-4F8A-8E04-2369D5E6E4E0}" srcOrd="0" destOrd="0" parTransId="{495116EB-51B8-4BEF-9072-124E4E9E152F}" sibTransId="{17916C41-319B-43C0-873B-BDC0243697B7}"/>
    <dgm:cxn modelId="{CBC0A06D-1F10-4D27-8C64-467DBA999539}" type="presOf" srcId="{5F8E1081-92A0-45BF-A530-EAAB2B3A0CE4}" destId="{6FBAD514-F92E-400E-A5C0-B3226836FF45}" srcOrd="0" destOrd="3" presId="urn:microsoft.com/office/officeart/2005/8/layout/hProcess10"/>
    <dgm:cxn modelId="{0DB5B84F-F262-46D3-9E85-1EE8D94D6AF2}" srcId="{0FB28296-5F18-4918-A6A2-5D3B642BDF44}" destId="{295C1E1E-3A40-4753-B1DF-E2448DF0F3B9}" srcOrd="1" destOrd="0" parTransId="{C31E737A-A34B-49EF-8098-210F77903D59}" sibTransId="{84B2B175-5CDF-4A01-BF77-6EEA1C2BF16A}"/>
    <dgm:cxn modelId="{D12E6272-3DF9-40EC-9440-9B2C06C5A0F0}" type="presOf" srcId="{57EFF9F8-2052-4C85-BEBA-70DE6D6B053C}" destId="{6FBAD514-F92E-400E-A5C0-B3226836FF45}" srcOrd="0" destOrd="1" presId="urn:microsoft.com/office/officeart/2005/8/layout/hProcess10"/>
    <dgm:cxn modelId="{B5FC3654-0992-441E-8522-214DCAC9C33B}" srcId="{0FB28296-5F18-4918-A6A2-5D3B642BDF44}" destId="{45C58465-0E06-4311-AB79-6B843D8A3D66}" srcOrd="5" destOrd="0" parTransId="{D422497D-DD43-4295-8DAA-37F41BEF4777}" sibTransId="{DA47B969-DBC4-4A2B-A805-52A2E3858DC7}"/>
    <dgm:cxn modelId="{583C4A75-2703-4A99-A4CA-6453A22DDFF1}" type="presOf" srcId="{FFFE65DF-F5E9-40EA-9E42-04A2901A01B9}" destId="{2770E077-CB14-4605-BB41-B9A2FB4AE30D}" srcOrd="1" destOrd="0" presId="urn:microsoft.com/office/officeart/2005/8/layout/hProcess10"/>
    <dgm:cxn modelId="{C0FE8A79-D84F-4BEB-AE69-15F083505222}" srcId="{0FB28296-5F18-4918-A6A2-5D3B642BDF44}" destId="{1FCE059B-C67E-4150-A7E3-574BC1ADFE65}" srcOrd="0" destOrd="0" parTransId="{E4088D5E-1714-4213-92FA-41BFB3255D28}" sibTransId="{83B74E29-7EE8-4C2D-B8A0-5474444AED9D}"/>
    <dgm:cxn modelId="{FF0B575A-D9DC-4AB9-A5F8-62C295D0C1B8}" srcId="{295C1E1E-3A40-4753-B1DF-E2448DF0F3B9}" destId="{C8613032-3A01-4849-A945-03B24CCD5A1E}" srcOrd="1" destOrd="0" parTransId="{FF72695F-391E-4EDF-B725-12C9853B1830}" sibTransId="{BA082538-A8D6-4949-A562-8A7848011A15}"/>
    <dgm:cxn modelId="{98FA795A-F535-4A33-A68C-F859D6DED1BF}" type="presOf" srcId="{5FAE9DCE-8482-4E67-8519-1E7BE3D6008B}" destId="{945A9593-133B-4369-B164-BFFE4276BBB0}" srcOrd="1" destOrd="0" presId="urn:microsoft.com/office/officeart/2005/8/layout/hProcess10"/>
    <dgm:cxn modelId="{F523F57A-4DB5-4A3C-860C-9EAEEE386AB2}" srcId="{45C58465-0E06-4311-AB79-6B843D8A3D66}" destId="{4E98C71F-02E6-4753-AE30-9B56B08F760A}" srcOrd="3" destOrd="0" parTransId="{53360996-608E-4E8C-89E9-BCD24F990196}" sibTransId="{D9701DDB-2C88-4530-9F59-6A4E66D2EFB9}"/>
    <dgm:cxn modelId="{A910247C-D84B-4A9E-BB3A-F4A3DFFE9796}" srcId="{D171BF94-27CA-460D-BF0B-C9951E01DE68}" destId="{D28269E7-7276-41C8-9613-D1896BCE915A}" srcOrd="4" destOrd="0" parTransId="{37C8EA56-11FE-46BB-87EC-9B5444B1CC33}" sibTransId="{8231DA37-2B4C-40C3-B4F6-8396968B4610}"/>
    <dgm:cxn modelId="{8759877C-E53E-4B84-A509-0B8123D6E274}" srcId="{D37EB930-67E2-4F17-97D3-A8FE7F617D08}" destId="{0E20C3EA-048E-42CC-B2BA-6D321B94DAF8}" srcOrd="4" destOrd="0" parTransId="{E8CB463A-AEF5-4641-AE15-5A333084269D}" sibTransId="{F93DBAA1-D8F5-4158-93B7-3CEC5133E547}"/>
    <dgm:cxn modelId="{67F2177D-7310-4FA2-9DAE-D5BDF2303D62}" type="presOf" srcId="{DF4F5560-0C8C-466B-AAE9-44B55B3832EF}" destId="{9871FEEB-CC8A-4506-8F82-5DA31909C346}" srcOrd="0" destOrd="3" presId="urn:microsoft.com/office/officeart/2005/8/layout/hProcess10"/>
    <dgm:cxn modelId="{B5346580-09E7-48CD-A4E2-E56093E9B202}" srcId="{295C1E1E-3A40-4753-B1DF-E2448DF0F3B9}" destId="{5CFA4848-5F82-4E66-9D8D-0697E895330B}" srcOrd="6" destOrd="0" parTransId="{70D237E7-AC6D-4D2C-95C6-1413D2DC2A06}" sibTransId="{E229248A-AFA0-4161-9835-91D5EA4BFB2D}"/>
    <dgm:cxn modelId="{15316A80-5C6E-4189-9CF4-00C3AF890357}" srcId="{295C1E1E-3A40-4753-B1DF-E2448DF0F3B9}" destId="{E4C61F17-C4B6-4562-BF6A-7AE053B1265B}" srcOrd="3" destOrd="0" parTransId="{519083E8-BAB8-40FD-AC37-7CBB953C7DBA}" sibTransId="{DB325372-5C1B-4550-9917-0A7DB0265B80}"/>
    <dgm:cxn modelId="{3CCC3E91-A763-4614-8590-D5EADF9C5FCC}" srcId="{D37EB930-67E2-4F17-97D3-A8FE7F617D08}" destId="{F6797A3F-19D5-4E55-805E-2AEF50D53165}" srcOrd="1" destOrd="0" parTransId="{CB178392-A8F0-460B-9FBC-A51E4BB1AD56}" sibTransId="{FADC8772-B41A-494C-B504-ED7276A866CC}"/>
    <dgm:cxn modelId="{3AA4E092-6688-44B5-9E49-1E65D458EDAD}" type="presOf" srcId="{A9694E01-D692-497B-B01A-00725F4B6EDB}" destId="{BE86FBA6-7D0B-4B70-B73A-77A59F458A7A}" srcOrd="0" destOrd="2" presId="urn:microsoft.com/office/officeart/2005/8/layout/hProcess10"/>
    <dgm:cxn modelId="{BC8BEC93-E5BC-46B5-A0E8-ED4A35F5EEEF}" srcId="{0FB28296-5F18-4918-A6A2-5D3B642BDF44}" destId="{AFA97527-3FF2-486E-A55C-DA30602729F1}" srcOrd="3" destOrd="0" parTransId="{CD0D31D8-0B73-48EF-B149-626F4A9FC90C}" sibTransId="{FFFE65DF-F5E9-40EA-9E42-04A2901A01B9}"/>
    <dgm:cxn modelId="{680F5394-AE02-400B-B067-52BA601C1782}" type="presOf" srcId="{AFA97527-3FF2-486E-A55C-DA30602729F1}" destId="{9871FEEB-CC8A-4506-8F82-5DA31909C346}" srcOrd="0" destOrd="0" presId="urn:microsoft.com/office/officeart/2005/8/layout/hProcess10"/>
    <dgm:cxn modelId="{4353CD94-B6E2-4F6A-91B3-C6672C86738E}" type="presOf" srcId="{84B2B175-5CDF-4A01-BF77-6EEA1C2BF16A}" destId="{588DEAC1-E331-4193-9CB3-43E072C7035D}" srcOrd="1" destOrd="0" presId="urn:microsoft.com/office/officeart/2005/8/layout/hProcess10"/>
    <dgm:cxn modelId="{43ADC096-0CDA-4FD3-A201-0C153A7BA816}" type="presOf" srcId="{BD1F0195-6223-4235-BB9C-934856AE837A}" destId="{5A8F726D-45B2-4849-8BE4-C9ED42E25A67}" srcOrd="0" destOrd="3" presId="urn:microsoft.com/office/officeart/2005/8/layout/hProcess10"/>
    <dgm:cxn modelId="{6834D59F-ED3F-46B7-AED5-9F3A584E39E4}" srcId="{45C58465-0E06-4311-AB79-6B843D8A3D66}" destId="{79528A3B-AED9-4AFC-A995-DFDBB99C32A5}" srcOrd="2" destOrd="0" parTransId="{CD98AA21-C015-45CC-9DAF-1CAEF54B1627}" sibTransId="{7D28B345-0324-4173-B8DB-6B1BC4BE167B}"/>
    <dgm:cxn modelId="{C1A44DA0-C7BE-4990-AE27-E53B71BA340F}" type="presOf" srcId="{D8C8852B-CD94-4F8A-8E04-2369D5E6E4E0}" destId="{BE86FBA6-7D0B-4B70-B73A-77A59F458A7A}" srcOrd="0" destOrd="1" presId="urn:microsoft.com/office/officeart/2005/8/layout/hProcess10"/>
    <dgm:cxn modelId="{1E4CDEA2-2541-4603-9A2C-C64E1FC995FF}" type="presOf" srcId="{1FCE059B-C67E-4150-A7E3-574BC1ADFE65}" destId="{C78C8D08-1C44-42C3-B360-5CF409DD5431}" srcOrd="0" destOrd="0" presId="urn:microsoft.com/office/officeart/2005/8/layout/hProcess10"/>
    <dgm:cxn modelId="{24A9B6A5-CC41-40C8-8BF4-8AB602871370}" type="presOf" srcId="{E4C61F17-C4B6-4562-BF6A-7AE053B1265B}" destId="{AC89D371-A773-418C-8E1F-B8ED5BD33278}" srcOrd="0" destOrd="4" presId="urn:microsoft.com/office/officeart/2005/8/layout/hProcess10"/>
    <dgm:cxn modelId="{2ABF13A8-A01A-43A7-9F39-8F5F78A76742}" srcId="{D171BF94-27CA-460D-BF0B-C9951E01DE68}" destId="{5F8E1081-92A0-45BF-A530-EAAB2B3A0CE4}" srcOrd="2" destOrd="0" parTransId="{70F3F95D-DF9E-48AB-A30C-22D63AFA9859}" sibTransId="{753E5790-FF62-4909-BBC8-B02FE82F6416}"/>
    <dgm:cxn modelId="{BE3166A8-0112-4FD2-A90E-654054D5DEF6}" type="presOf" srcId="{45C58465-0E06-4311-AB79-6B843D8A3D66}" destId="{BE86FBA6-7D0B-4B70-B73A-77A59F458A7A}" srcOrd="0" destOrd="0" presId="urn:microsoft.com/office/officeart/2005/8/layout/hProcess10"/>
    <dgm:cxn modelId="{48B3A2AA-580E-44DE-ABC7-C74454D2669E}" type="presOf" srcId="{1D3E66CF-A150-4D38-A2A0-553FD9597D66}" destId="{AC89D371-A773-418C-8E1F-B8ED5BD33278}" srcOrd="0" destOrd="3" presId="urn:microsoft.com/office/officeart/2005/8/layout/hProcess10"/>
    <dgm:cxn modelId="{23C820AB-CCBB-49A8-B251-7E181F23CD30}" type="presOf" srcId="{84B2B175-5CDF-4A01-BF77-6EEA1C2BF16A}" destId="{77556408-61B2-4520-B6CB-3A7E7384B5CE}" srcOrd="0" destOrd="0" presId="urn:microsoft.com/office/officeart/2005/8/layout/hProcess10"/>
    <dgm:cxn modelId="{735CB7AB-558E-475D-8FD5-4AFFB81DAA9F}" srcId="{45C58465-0E06-4311-AB79-6B843D8A3D66}" destId="{7ABA1654-65EF-4A50-AF7E-FCBC7839841F}" srcOrd="4" destOrd="0" parTransId="{0094A4E1-9294-4C37-9089-6140A3122081}" sibTransId="{47C1E5ED-F03A-4521-AC60-52D61A08D197}"/>
    <dgm:cxn modelId="{070836B5-4AC4-4225-BE04-304251B4100E}" srcId="{D37EB930-67E2-4F17-97D3-A8FE7F617D08}" destId="{BD1F0195-6223-4235-BB9C-934856AE837A}" srcOrd="2" destOrd="0" parTransId="{73734287-5F93-4A73-A0E8-BCCE9D8B2927}" sibTransId="{5663DFC7-6A8E-4743-9E34-92BE5FC2565C}"/>
    <dgm:cxn modelId="{5C46B7B6-9B3A-4ED6-9576-A02868CB2550}" type="presOf" srcId="{C2CBAE8F-EE7C-4725-9A53-A4610921C9CF}" destId="{9871FEEB-CC8A-4506-8F82-5DA31909C346}" srcOrd="0" destOrd="4" presId="urn:microsoft.com/office/officeart/2005/8/layout/hProcess10"/>
    <dgm:cxn modelId="{ABD871BD-4360-454B-BF10-3E77AF318341}" type="presOf" srcId="{87A1772C-FEAD-4AF0-8E5B-45C97D8DC400}" destId="{9871FEEB-CC8A-4506-8F82-5DA31909C346}" srcOrd="0" destOrd="5" presId="urn:microsoft.com/office/officeart/2005/8/layout/hProcess10"/>
    <dgm:cxn modelId="{C19F88BD-F3D3-43DD-A300-10F10DCDA11B}" srcId="{D171BF94-27CA-460D-BF0B-C9951E01DE68}" destId="{57EFF9F8-2052-4C85-BEBA-70DE6D6B053C}" srcOrd="0" destOrd="0" parTransId="{A77B1FA6-77A4-4ECA-AFF7-5339DF3633B8}" sibTransId="{5D377FF6-1ED4-4735-B47B-E6BE8600521C}"/>
    <dgm:cxn modelId="{BCA57AC3-99BF-4667-AD24-42E7726F6676}" srcId="{295C1E1E-3A40-4753-B1DF-E2448DF0F3B9}" destId="{6B24BEF4-F72C-4AF8-8E8A-60CB70F56746}" srcOrd="0" destOrd="0" parTransId="{3FB923FC-669E-42B8-92CD-4B717C7F1D8E}" sibTransId="{8B61FEE4-D180-448F-89A6-5CF7A234333B}"/>
    <dgm:cxn modelId="{245343C6-CC80-4620-8F0F-A424FD426776}" srcId="{295C1E1E-3A40-4753-B1DF-E2448DF0F3B9}" destId="{0FE12DFA-828B-479D-8A4F-A6A9F88B3E63}" srcOrd="4" destOrd="0" parTransId="{2E4E3BF2-DE5D-4A5D-ABB0-4E95209C9EC3}" sibTransId="{781A0921-4387-4554-BB37-104066467AC2}"/>
    <dgm:cxn modelId="{3FB6D4CC-5672-4CA1-86FB-93369D7688EF}" type="presOf" srcId="{1A37F5C8-80B3-4712-AAD3-592E4BECCB15}" destId="{5A8F726D-45B2-4849-8BE4-C9ED42E25A67}" srcOrd="0" destOrd="6" presId="urn:microsoft.com/office/officeart/2005/8/layout/hProcess10"/>
    <dgm:cxn modelId="{3F15D8CF-EBA7-49C8-B54E-20468236F4F9}" type="presOf" srcId="{7704427E-676C-4BC9-8847-725A562B18A3}" destId="{5A8F726D-45B2-4849-8BE4-C9ED42E25A67}" srcOrd="0" destOrd="7" presId="urn:microsoft.com/office/officeart/2005/8/layout/hProcess10"/>
    <dgm:cxn modelId="{4FD909D3-FD95-415E-9FCA-C3AC6ACF9BDF}" srcId="{D171BF94-27CA-460D-BF0B-C9951E01DE68}" destId="{DB262E2E-2843-4026-82A5-889343022297}" srcOrd="6" destOrd="0" parTransId="{625CE7E6-75F2-4850-8A99-5C5F447F49DF}" sibTransId="{BB083157-E5F9-4CF7-B597-B71CBC46AE55}"/>
    <dgm:cxn modelId="{DA5F04D6-8601-43C8-AAE5-2C8B37465CB0}" type="presOf" srcId="{FFFE65DF-F5E9-40EA-9E42-04A2901A01B9}" destId="{6D6C9822-CD95-4977-A24D-FC921D1045BA}" srcOrd="0" destOrd="0" presId="urn:microsoft.com/office/officeart/2005/8/layout/hProcess10"/>
    <dgm:cxn modelId="{005863D9-CEF2-42C7-8577-9D8F4B7877A6}" srcId="{D171BF94-27CA-460D-BF0B-C9951E01DE68}" destId="{BBEB7172-E590-49DB-A7D7-8F5A994AAD88}" srcOrd="3" destOrd="0" parTransId="{578454FB-C8D4-42C6-91D6-DD4DB35EFE85}" sibTransId="{F62717E3-6194-4AFF-BBF7-026ED3DF52C7}"/>
    <dgm:cxn modelId="{1CC966DC-EDD1-4991-8D54-10B87B87F3A6}" type="presOf" srcId="{D37EB930-67E2-4F17-97D3-A8FE7F617D08}" destId="{5A8F726D-45B2-4849-8BE4-C9ED42E25A67}" srcOrd="0" destOrd="0" presId="urn:microsoft.com/office/officeart/2005/8/layout/hProcess10"/>
    <dgm:cxn modelId="{C9AC27DD-D7DB-4111-96C5-A7FCC49ECAA5}" type="presOf" srcId="{F6797A3F-19D5-4E55-805E-2AEF50D53165}" destId="{5A8F726D-45B2-4849-8BE4-C9ED42E25A67}" srcOrd="0" destOrd="2" presId="urn:microsoft.com/office/officeart/2005/8/layout/hProcess10"/>
    <dgm:cxn modelId="{23E983E3-9615-400C-B3A8-BA8999C2E63E}" srcId="{0FB28296-5F18-4918-A6A2-5D3B642BDF44}" destId="{D171BF94-27CA-460D-BF0B-C9951E01DE68}" srcOrd="2" destOrd="0" parTransId="{FBCA1F8A-398A-4FCB-ACDD-48FBB0738A0D}" sibTransId="{5FAE9DCE-8482-4E67-8519-1E7BE3D6008B}"/>
    <dgm:cxn modelId="{F50AA3E4-3AE5-4C63-B4B7-F393DD0B1BAA}" type="presOf" srcId="{DB262E2E-2843-4026-82A5-889343022297}" destId="{6FBAD514-F92E-400E-A5C0-B3226836FF45}" srcOrd="0" destOrd="7" presId="urn:microsoft.com/office/officeart/2005/8/layout/hProcess10"/>
    <dgm:cxn modelId="{548423E5-56DA-4378-B53B-D8319EA1F27A}" srcId="{45C58465-0E06-4311-AB79-6B843D8A3D66}" destId="{A9694E01-D692-497B-B01A-00725F4B6EDB}" srcOrd="1" destOrd="0" parTransId="{2F1E99FE-E0D4-44B2-8BD9-B24EB53B688B}" sibTransId="{E1C2886B-5E19-4552-A446-F59AB5F67A20}"/>
    <dgm:cxn modelId="{C017D7E5-FE0B-42EE-AE84-C290C7CD7073}" type="presOf" srcId="{BBEB7172-E590-49DB-A7D7-8F5A994AAD88}" destId="{6FBAD514-F92E-400E-A5C0-B3226836FF45}" srcOrd="0" destOrd="4" presId="urn:microsoft.com/office/officeart/2005/8/layout/hProcess10"/>
    <dgm:cxn modelId="{6A5097E8-725E-4948-AB6E-62F1C3D23E2E}" type="presOf" srcId="{0FE12DFA-828B-479D-8A4F-A6A9F88B3E63}" destId="{AC89D371-A773-418C-8E1F-B8ED5BD33278}" srcOrd="0" destOrd="5" presId="urn:microsoft.com/office/officeart/2005/8/layout/hProcess10"/>
    <dgm:cxn modelId="{8269D5E9-D208-45D5-B7B9-25D36C7E5259}" srcId="{AFA97527-3FF2-486E-A55C-DA30602729F1}" destId="{87A1772C-FEAD-4AF0-8E5B-45C97D8DC400}" srcOrd="4" destOrd="0" parTransId="{704D0853-38F2-440B-9276-3A7F5AE0F752}" sibTransId="{0DE92790-C39B-4C70-8C5D-6DE55A428C7C}"/>
    <dgm:cxn modelId="{38E309EE-4346-4725-A714-D3E4BE138412}" srcId="{AFA97527-3FF2-486E-A55C-DA30602729F1}" destId="{DF4F5560-0C8C-466B-AAE9-44B55B3832EF}" srcOrd="2" destOrd="0" parTransId="{BE4C2B22-84D9-4638-B9B8-4AE02B48BA08}" sibTransId="{07A2B3D2-29D6-4766-B5A0-053ED4BEE829}"/>
    <dgm:cxn modelId="{C8C7F8F0-8949-4A68-B0D9-DF0AAD1B4DED}" type="presOf" srcId="{D171BF94-27CA-460D-BF0B-C9951E01DE68}" destId="{6FBAD514-F92E-400E-A5C0-B3226836FF45}" srcOrd="0" destOrd="0" presId="urn:microsoft.com/office/officeart/2005/8/layout/hProcess10"/>
    <dgm:cxn modelId="{A20756F9-BEEF-42A9-90BB-2DD5E88D1521}" type="presOf" srcId="{295C1E1E-3A40-4753-B1DF-E2448DF0F3B9}" destId="{AC89D371-A773-418C-8E1F-B8ED5BD33278}" srcOrd="0" destOrd="0" presId="urn:microsoft.com/office/officeart/2005/8/layout/hProcess10"/>
    <dgm:cxn modelId="{957AE4F9-BB49-4BA4-BA83-A07726442CA9}" type="presOf" srcId="{5FAE9DCE-8482-4E67-8519-1E7BE3D6008B}" destId="{B55226C0-8522-4BA1-B6A5-840F11E6C124}" srcOrd="0" destOrd="0" presId="urn:microsoft.com/office/officeart/2005/8/layout/hProcess10"/>
    <dgm:cxn modelId="{650A1EFB-A31C-4A9C-A52B-AF9CA6E4B128}" type="presOf" srcId="{55FA8164-1071-4134-8D46-7C7AE7F408D0}" destId="{9871FEEB-CC8A-4506-8F82-5DA31909C346}" srcOrd="0" destOrd="1" presId="urn:microsoft.com/office/officeart/2005/8/layout/hProcess10"/>
    <dgm:cxn modelId="{A54771FC-7315-490C-B5A0-09F9EB344442}" srcId="{D37EB930-67E2-4F17-97D3-A8FE7F617D08}" destId="{137DCBCE-6195-436D-8E65-349812C755A9}" srcOrd="0" destOrd="0" parTransId="{5FB969FD-18E3-4360-84B5-BFF31792DD1B}" sibTransId="{E5535166-6FC4-4B44-8BEC-1FA8CCC0DABC}"/>
    <dgm:cxn modelId="{ACBE79FF-A49D-446A-AD72-7A24E77488DE}" type="presOf" srcId="{88CD648A-652C-4B70-BA79-1C67EDC38B47}" destId="{075DC412-8970-4E5B-9AB2-C0E31394F896}" srcOrd="1" destOrd="0" presId="urn:microsoft.com/office/officeart/2005/8/layout/hProcess10"/>
    <dgm:cxn modelId="{69DA00E3-31E6-47B0-BB92-359B5B85B186}" type="presParOf" srcId="{06DD6891-4BF9-4B6D-A20F-113E76A44A81}" destId="{FF3AC86A-2B39-4AAF-92E8-6945CB7652A8}" srcOrd="0" destOrd="0" presId="urn:microsoft.com/office/officeart/2005/8/layout/hProcess10"/>
    <dgm:cxn modelId="{2437926D-5D15-4369-AE0D-4543BB3742F4}" type="presParOf" srcId="{FF3AC86A-2B39-4AAF-92E8-6945CB7652A8}" destId="{D657BFDC-45A6-4EDA-8916-EB41B788E19E}" srcOrd="0" destOrd="0" presId="urn:microsoft.com/office/officeart/2005/8/layout/hProcess10"/>
    <dgm:cxn modelId="{1754B628-1878-4723-97A3-EAF686121260}" type="presParOf" srcId="{FF3AC86A-2B39-4AAF-92E8-6945CB7652A8}" destId="{C78C8D08-1C44-42C3-B360-5CF409DD5431}" srcOrd="1" destOrd="0" presId="urn:microsoft.com/office/officeart/2005/8/layout/hProcess10"/>
    <dgm:cxn modelId="{7032F9A0-4085-45F0-92DB-324F12AB0A09}" type="presParOf" srcId="{06DD6891-4BF9-4B6D-A20F-113E76A44A81}" destId="{4FDEE0AB-752B-4AE9-B4E7-364E12DBF8A0}" srcOrd="1" destOrd="0" presId="urn:microsoft.com/office/officeart/2005/8/layout/hProcess10"/>
    <dgm:cxn modelId="{EB4906F2-A5FA-4955-9166-B74EAEE32531}" type="presParOf" srcId="{4FDEE0AB-752B-4AE9-B4E7-364E12DBF8A0}" destId="{0602D8DE-DBD1-4BB4-97EB-0DDC3CE11695}" srcOrd="0" destOrd="0" presId="urn:microsoft.com/office/officeart/2005/8/layout/hProcess10"/>
    <dgm:cxn modelId="{B648A1FB-6BF1-4952-94F0-8B58259D0328}" type="presParOf" srcId="{06DD6891-4BF9-4B6D-A20F-113E76A44A81}" destId="{AE505AA8-7EB3-48DC-BFEE-E89152BC82CD}" srcOrd="2" destOrd="0" presId="urn:microsoft.com/office/officeart/2005/8/layout/hProcess10"/>
    <dgm:cxn modelId="{43AC6FE0-C4FD-44CF-99D3-6A4D36E911DC}" type="presParOf" srcId="{AE505AA8-7EB3-48DC-BFEE-E89152BC82CD}" destId="{594688D2-7C49-4351-BBF5-CB269D55CC60}" srcOrd="0" destOrd="0" presId="urn:microsoft.com/office/officeart/2005/8/layout/hProcess10"/>
    <dgm:cxn modelId="{7FBB5D15-616D-4B6C-943E-06987587B1B5}" type="presParOf" srcId="{AE505AA8-7EB3-48DC-BFEE-E89152BC82CD}" destId="{AC89D371-A773-418C-8E1F-B8ED5BD33278}" srcOrd="1" destOrd="0" presId="urn:microsoft.com/office/officeart/2005/8/layout/hProcess10"/>
    <dgm:cxn modelId="{87658084-1C78-4182-8848-4F77BDE057A6}" type="presParOf" srcId="{06DD6891-4BF9-4B6D-A20F-113E76A44A81}" destId="{77556408-61B2-4520-B6CB-3A7E7384B5CE}" srcOrd="3" destOrd="0" presId="urn:microsoft.com/office/officeart/2005/8/layout/hProcess10"/>
    <dgm:cxn modelId="{6551AADC-1424-465B-AF98-73514A2914C3}" type="presParOf" srcId="{77556408-61B2-4520-B6CB-3A7E7384B5CE}" destId="{588DEAC1-E331-4193-9CB3-43E072C7035D}" srcOrd="0" destOrd="0" presId="urn:microsoft.com/office/officeart/2005/8/layout/hProcess10"/>
    <dgm:cxn modelId="{90D74BC8-112A-497A-805E-A024A1370490}" type="presParOf" srcId="{06DD6891-4BF9-4B6D-A20F-113E76A44A81}" destId="{08483D3F-3EB6-4B14-851D-A4D98123D859}" srcOrd="4" destOrd="0" presId="urn:microsoft.com/office/officeart/2005/8/layout/hProcess10"/>
    <dgm:cxn modelId="{13FB28BE-275D-45C8-8CAE-BC14138348C7}" type="presParOf" srcId="{08483D3F-3EB6-4B14-851D-A4D98123D859}" destId="{CD272899-7C67-486A-A3B3-58D402CA109B}" srcOrd="0" destOrd="0" presId="urn:microsoft.com/office/officeart/2005/8/layout/hProcess10"/>
    <dgm:cxn modelId="{D11DE233-ED7D-4995-86FC-9E22E571F398}" type="presParOf" srcId="{08483D3F-3EB6-4B14-851D-A4D98123D859}" destId="{6FBAD514-F92E-400E-A5C0-B3226836FF45}" srcOrd="1" destOrd="0" presId="urn:microsoft.com/office/officeart/2005/8/layout/hProcess10"/>
    <dgm:cxn modelId="{93936E10-6753-4AA0-876D-F37E43DF68CF}" type="presParOf" srcId="{06DD6891-4BF9-4B6D-A20F-113E76A44A81}" destId="{B55226C0-8522-4BA1-B6A5-840F11E6C124}" srcOrd="5" destOrd="0" presId="urn:microsoft.com/office/officeart/2005/8/layout/hProcess10"/>
    <dgm:cxn modelId="{E2B16775-14EA-4E46-967B-440F26473797}" type="presParOf" srcId="{B55226C0-8522-4BA1-B6A5-840F11E6C124}" destId="{945A9593-133B-4369-B164-BFFE4276BBB0}" srcOrd="0" destOrd="0" presId="urn:microsoft.com/office/officeart/2005/8/layout/hProcess10"/>
    <dgm:cxn modelId="{802474AA-EED6-4C81-A4E1-0D068F58F6BD}" type="presParOf" srcId="{06DD6891-4BF9-4B6D-A20F-113E76A44A81}" destId="{A964FE57-5994-495A-A39B-7CF32F1E2576}" srcOrd="6" destOrd="0" presId="urn:microsoft.com/office/officeart/2005/8/layout/hProcess10"/>
    <dgm:cxn modelId="{E6ED6C39-F7E9-40FD-AEFE-ACBA6FD098F7}" type="presParOf" srcId="{A964FE57-5994-495A-A39B-7CF32F1E2576}" destId="{819851C6-5342-4FAF-AE71-9FDB6BE4A5B9}" srcOrd="0" destOrd="0" presId="urn:microsoft.com/office/officeart/2005/8/layout/hProcess10"/>
    <dgm:cxn modelId="{0776A617-29B0-4D56-94EC-4AAE291AC823}" type="presParOf" srcId="{A964FE57-5994-495A-A39B-7CF32F1E2576}" destId="{9871FEEB-CC8A-4506-8F82-5DA31909C346}" srcOrd="1" destOrd="0" presId="urn:microsoft.com/office/officeart/2005/8/layout/hProcess10"/>
    <dgm:cxn modelId="{4BD9B282-92AB-4BF3-9E8F-EE37E15D0817}" type="presParOf" srcId="{06DD6891-4BF9-4B6D-A20F-113E76A44A81}" destId="{6D6C9822-CD95-4977-A24D-FC921D1045BA}" srcOrd="7" destOrd="0" presId="urn:microsoft.com/office/officeart/2005/8/layout/hProcess10"/>
    <dgm:cxn modelId="{60741A02-4683-48D5-A440-3DC372C6521B}" type="presParOf" srcId="{6D6C9822-CD95-4977-A24D-FC921D1045BA}" destId="{2770E077-CB14-4605-BB41-B9A2FB4AE30D}" srcOrd="0" destOrd="0" presId="urn:microsoft.com/office/officeart/2005/8/layout/hProcess10"/>
    <dgm:cxn modelId="{BFAFDBC4-0E3E-465F-9859-6633FDFFDDF5}" type="presParOf" srcId="{06DD6891-4BF9-4B6D-A20F-113E76A44A81}" destId="{26AD4ECD-E024-426B-AE5B-2DC0047121B8}" srcOrd="8" destOrd="0" presId="urn:microsoft.com/office/officeart/2005/8/layout/hProcess10"/>
    <dgm:cxn modelId="{49885D9B-6365-4329-A010-29EA96FB8A94}" type="presParOf" srcId="{26AD4ECD-E024-426B-AE5B-2DC0047121B8}" destId="{CEC3C474-D38D-40D6-A2CA-C6C50502E544}" srcOrd="0" destOrd="0" presId="urn:microsoft.com/office/officeart/2005/8/layout/hProcess10"/>
    <dgm:cxn modelId="{811CD53B-A62C-4374-A8C1-2D75BB7FC666}" type="presParOf" srcId="{26AD4ECD-E024-426B-AE5B-2DC0047121B8}" destId="{5A8F726D-45B2-4849-8BE4-C9ED42E25A67}" srcOrd="1" destOrd="0" presId="urn:microsoft.com/office/officeart/2005/8/layout/hProcess10"/>
    <dgm:cxn modelId="{781FA022-ABA4-404C-882A-58B959DD6FCF}" type="presParOf" srcId="{06DD6891-4BF9-4B6D-A20F-113E76A44A81}" destId="{2350A455-87F9-47D6-914A-ADAA0D618685}" srcOrd="9" destOrd="0" presId="urn:microsoft.com/office/officeart/2005/8/layout/hProcess10"/>
    <dgm:cxn modelId="{19E5A9B6-1989-449B-8A2D-AD5728555E9E}" type="presParOf" srcId="{2350A455-87F9-47D6-914A-ADAA0D618685}" destId="{075DC412-8970-4E5B-9AB2-C0E31394F896}" srcOrd="0" destOrd="0" presId="urn:microsoft.com/office/officeart/2005/8/layout/hProcess10"/>
    <dgm:cxn modelId="{DB7C23FB-3F49-43CE-ACC7-9A3944F84395}" type="presParOf" srcId="{06DD6891-4BF9-4B6D-A20F-113E76A44A81}" destId="{F6773A6C-76BC-4FB7-A8AE-3DC4ADA6586D}" srcOrd="10" destOrd="0" presId="urn:microsoft.com/office/officeart/2005/8/layout/hProcess10"/>
    <dgm:cxn modelId="{D440551F-1240-4EA4-8993-1C6B4151D482}" type="presParOf" srcId="{F6773A6C-76BC-4FB7-A8AE-3DC4ADA6586D}" destId="{55992B8C-3CE0-4A41-8E48-21B76FFD0D0D}" srcOrd="0" destOrd="0" presId="urn:microsoft.com/office/officeart/2005/8/layout/hProcess10"/>
    <dgm:cxn modelId="{15B673A7-D32B-490A-91E6-6DF93961A5CE}" type="presParOf" srcId="{F6773A6C-76BC-4FB7-A8AE-3DC4ADA6586D}" destId="{BE86FBA6-7D0B-4B70-B73A-77A59F458A7A}" srcOrd="1" destOrd="0" presId="urn:microsoft.com/office/officeart/2005/8/layout/hProcess10"/>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04A81A-0D7B-45A9-B55B-1FB1C99058DD}">
      <dsp:nvSpPr>
        <dsp:cNvPr id="0" name=""/>
        <dsp:cNvSpPr/>
      </dsp:nvSpPr>
      <dsp:spPr>
        <a:xfrm>
          <a:off x="0" y="745"/>
          <a:ext cx="8596683" cy="0"/>
        </a:xfrm>
        <a:prstGeom prst="line">
          <a:avLst/>
        </a:prstGeom>
        <a:solidFill>
          <a:schemeClr val="dk2">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D31E4EC-9C3E-4B0A-8A5A-9DBC55CE4D1F}">
      <dsp:nvSpPr>
        <dsp:cNvPr id="0" name=""/>
        <dsp:cNvSpPr/>
      </dsp:nvSpPr>
      <dsp:spPr>
        <a:xfrm>
          <a:off x="0" y="745"/>
          <a:ext cx="8596683" cy="9247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s-CR" sz="1400" b="1" kern="1200" dirty="0">
              <a:solidFill>
                <a:schemeClr val="bg1"/>
              </a:solidFill>
            </a:rPr>
            <a:t>Regulación  prudencial  y  supervisión: </a:t>
          </a:r>
          <a:r>
            <a:rPr lang="es-CR" sz="1400" kern="1200" dirty="0">
              <a:solidFill>
                <a:schemeClr val="bg1"/>
              </a:solidFill>
            </a:rPr>
            <a:t>Sus  objetivos son incrementar  la seguridad y solvencia de los sistemas financieros, establecer requisitos de capital en base a riesgos, mejorar la eficiencia de las entidades financieras, fortalecer la supervisión bancaria y promover la transparencia de información.</a:t>
          </a:r>
        </a:p>
      </dsp:txBody>
      <dsp:txXfrm>
        <a:off x="0" y="745"/>
        <a:ext cx="8596683" cy="924799"/>
      </dsp:txXfrm>
    </dsp:sp>
    <dsp:sp modelId="{42BD9FE1-AFBA-44D5-B1E0-35CA379F7437}">
      <dsp:nvSpPr>
        <dsp:cNvPr id="0" name=""/>
        <dsp:cNvSpPr/>
      </dsp:nvSpPr>
      <dsp:spPr>
        <a:xfrm>
          <a:off x="0" y="925544"/>
          <a:ext cx="8596683" cy="0"/>
        </a:xfrm>
        <a:prstGeom prst="line">
          <a:avLst/>
        </a:prstGeom>
        <a:solidFill>
          <a:schemeClr val="dk2">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291AB39-DFFA-4825-A091-1247008D0D44}">
      <dsp:nvSpPr>
        <dsp:cNvPr id="0" name=""/>
        <dsp:cNvSpPr/>
      </dsp:nvSpPr>
      <dsp:spPr>
        <a:xfrm>
          <a:off x="0" y="925544"/>
          <a:ext cx="8596683" cy="8599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s-CR" sz="1400" b="1" kern="1200" dirty="0">
              <a:solidFill>
                <a:schemeClr val="bg1"/>
              </a:solidFill>
            </a:rPr>
            <a:t>Prestamista de última instancia: </a:t>
          </a:r>
          <a:r>
            <a:rPr lang="es-CR" sz="1400" kern="1200" dirty="0">
              <a:solidFill>
                <a:schemeClr val="bg1"/>
              </a:solidFill>
            </a:rPr>
            <a:t>Su objetivo es apoyar crisis sistémicas de  liquidez  de las  instituciones  financieras y reducir los problemas  de riesgo moral que podrían provocar una crisis sistémica.</a:t>
          </a:r>
        </a:p>
      </dsp:txBody>
      <dsp:txXfrm>
        <a:off x="0" y="925544"/>
        <a:ext cx="8596683" cy="859911"/>
      </dsp:txXfrm>
    </dsp:sp>
    <dsp:sp modelId="{1E99AE30-F9B9-4DDA-8A6C-6A66AE7402FD}">
      <dsp:nvSpPr>
        <dsp:cNvPr id="0" name=""/>
        <dsp:cNvSpPr/>
      </dsp:nvSpPr>
      <dsp:spPr>
        <a:xfrm>
          <a:off x="0" y="1785456"/>
          <a:ext cx="8596683" cy="0"/>
        </a:xfrm>
        <a:prstGeom prst="line">
          <a:avLst/>
        </a:prstGeom>
        <a:solidFill>
          <a:schemeClr val="dk2">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4F83052-DFD8-4D94-88A4-DDF640CC3012}">
      <dsp:nvSpPr>
        <dsp:cNvPr id="0" name=""/>
        <dsp:cNvSpPr/>
      </dsp:nvSpPr>
      <dsp:spPr>
        <a:xfrm>
          <a:off x="0" y="1785456"/>
          <a:ext cx="8596683" cy="8913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s-CR" sz="1400" b="1" kern="1200" dirty="0">
              <a:solidFill>
                <a:schemeClr val="bg1"/>
              </a:solidFill>
            </a:rPr>
            <a:t>Esquema  de  resolución  bancaria: </a:t>
          </a:r>
          <a:r>
            <a:rPr lang="es-CR" sz="1400" kern="1200" dirty="0">
              <a:solidFill>
                <a:schemeClr val="bg1"/>
              </a:solidFill>
            </a:rPr>
            <a:t>Su objetivo es resolver situaciones puntuales de instituciones financieras  insolventes, preservar la totalidad o una parte de la institución y privilegiar el pago a los ahorrantes pequeños. </a:t>
          </a:r>
        </a:p>
      </dsp:txBody>
      <dsp:txXfrm>
        <a:off x="0" y="1785456"/>
        <a:ext cx="8596683" cy="891397"/>
      </dsp:txXfrm>
    </dsp:sp>
    <dsp:sp modelId="{7CB4A21A-3D1E-44C5-AC13-D4B42402C94C}">
      <dsp:nvSpPr>
        <dsp:cNvPr id="0" name=""/>
        <dsp:cNvSpPr/>
      </dsp:nvSpPr>
      <dsp:spPr>
        <a:xfrm>
          <a:off x="0" y="2676854"/>
          <a:ext cx="8596683" cy="0"/>
        </a:xfrm>
        <a:prstGeom prst="line">
          <a:avLst/>
        </a:prstGeom>
        <a:solidFill>
          <a:schemeClr val="dk2">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C088CAA-5DC2-41A2-94EA-1EB7F4C87F44}">
      <dsp:nvSpPr>
        <dsp:cNvPr id="0" name=""/>
        <dsp:cNvSpPr/>
      </dsp:nvSpPr>
      <dsp:spPr>
        <a:xfrm>
          <a:off x="0" y="2676854"/>
          <a:ext cx="8596683" cy="522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s-CR" sz="1400" b="1" kern="1200" dirty="0">
              <a:solidFill>
                <a:schemeClr val="bg1"/>
              </a:solidFill>
            </a:rPr>
            <a:t>Seguro de Depósito</a:t>
          </a:r>
          <a:r>
            <a:rPr lang="es-CR" sz="1400" kern="1200" dirty="0">
              <a:solidFill>
                <a:schemeClr val="bg1"/>
              </a:solidFill>
            </a:rPr>
            <a:t>: Su  objetivo  es  precautelar  los intereses de los depositantes ante eventuales quiebras   o cesación de pagos de las instituciones financieras</a:t>
          </a:r>
        </a:p>
      </dsp:txBody>
      <dsp:txXfrm>
        <a:off x="0" y="2676854"/>
        <a:ext cx="8596683" cy="522310"/>
      </dsp:txXfrm>
    </dsp:sp>
    <dsp:sp modelId="{EA940CF7-E591-4C11-8A49-962B8D01673C}">
      <dsp:nvSpPr>
        <dsp:cNvPr id="0" name=""/>
        <dsp:cNvSpPr/>
      </dsp:nvSpPr>
      <dsp:spPr>
        <a:xfrm>
          <a:off x="0" y="3199165"/>
          <a:ext cx="8596683" cy="0"/>
        </a:xfrm>
        <a:prstGeom prst="line">
          <a:avLst/>
        </a:prstGeom>
        <a:solidFill>
          <a:schemeClr val="dk2">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F4B3D72-3A58-4473-94E5-95B7D6B9CA32}">
      <dsp:nvSpPr>
        <dsp:cNvPr id="0" name=""/>
        <dsp:cNvSpPr/>
      </dsp:nvSpPr>
      <dsp:spPr>
        <a:xfrm>
          <a:off x="0" y="3199165"/>
          <a:ext cx="8596683" cy="11519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s-CR" sz="1400" b="1" kern="1200" dirty="0">
              <a:solidFill>
                <a:schemeClr val="bg1"/>
              </a:solidFill>
            </a:rPr>
            <a:t>Fondo complementario o de instancia temprana: </a:t>
          </a:r>
          <a:r>
            <a:rPr lang="es-CR" sz="1400" kern="1200" dirty="0">
              <a:solidFill>
                <a:schemeClr val="bg1"/>
              </a:solidFill>
            </a:rPr>
            <a:t>Su objetivo es apoyar financieramente a las entidades para fortalecer su liquidez y solvencia en las fases tempranas del deterioro.  </a:t>
          </a:r>
        </a:p>
        <a:p>
          <a:pPr marL="0" lvl="0" indent="0" algn="l" defTabSz="622300">
            <a:lnSpc>
              <a:spcPct val="90000"/>
            </a:lnSpc>
            <a:spcBef>
              <a:spcPct val="0"/>
            </a:spcBef>
            <a:spcAft>
              <a:spcPct val="35000"/>
            </a:spcAft>
            <a:buNone/>
          </a:pPr>
          <a:r>
            <a:rPr lang="es-CR" sz="1400" kern="1200" dirty="0">
              <a:solidFill>
                <a:schemeClr val="bg1"/>
              </a:solidFill>
            </a:rPr>
            <a:t>Es un </a:t>
          </a:r>
          <a:r>
            <a:rPr lang="es-CR" sz="1400" u="sng" kern="1200" dirty="0">
              <a:solidFill>
                <a:schemeClr val="bg1"/>
              </a:solidFill>
            </a:rPr>
            <a:t>mecanismo preventivo</a:t>
          </a:r>
          <a:r>
            <a:rPr lang="es-CR" sz="1400" kern="1200" dirty="0">
              <a:solidFill>
                <a:schemeClr val="bg1"/>
              </a:solidFill>
            </a:rPr>
            <a:t>. </a:t>
          </a:r>
        </a:p>
      </dsp:txBody>
      <dsp:txXfrm>
        <a:off x="0" y="3199165"/>
        <a:ext cx="8596683" cy="115190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DB4CAE-B315-4D6F-A227-8631EBADA756}">
      <dsp:nvSpPr>
        <dsp:cNvPr id="0" name=""/>
        <dsp:cNvSpPr/>
      </dsp:nvSpPr>
      <dsp:spPr>
        <a:xfrm>
          <a:off x="0" y="255499"/>
          <a:ext cx="6107895" cy="66949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6768522-337D-44A7-AEE4-01505F25EF88}">
      <dsp:nvSpPr>
        <dsp:cNvPr id="0" name=""/>
        <dsp:cNvSpPr/>
      </dsp:nvSpPr>
      <dsp:spPr>
        <a:xfrm>
          <a:off x="164067" y="376051"/>
          <a:ext cx="445134" cy="428395"/>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t="-2000" b="-2000"/>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E19B23F-6419-4C84-84F1-26AF57CEADD0}">
      <dsp:nvSpPr>
        <dsp:cNvPr id="0" name=""/>
        <dsp:cNvSpPr/>
      </dsp:nvSpPr>
      <dsp:spPr>
        <a:xfrm>
          <a:off x="773269" y="255499"/>
          <a:ext cx="5287797" cy="6086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410" tIns="64410" rIns="64410" bIns="64410" numCol="1" spcCol="1270" anchor="ctr" anchorCtr="0">
          <a:noAutofit/>
        </a:bodyPr>
        <a:lstStyle/>
        <a:p>
          <a:pPr marL="0" lvl="0" indent="0" algn="l" defTabSz="622300">
            <a:lnSpc>
              <a:spcPct val="100000"/>
            </a:lnSpc>
            <a:spcBef>
              <a:spcPct val="0"/>
            </a:spcBef>
            <a:spcAft>
              <a:spcPct val="35000"/>
            </a:spcAft>
            <a:buNone/>
          </a:pPr>
          <a:r>
            <a:rPr lang="es-CR" sz="1400" kern="1200" dirty="0"/>
            <a:t>Acceso a </a:t>
          </a:r>
          <a:r>
            <a:rPr lang="es-CR" sz="1400" b="1" kern="1200" dirty="0"/>
            <a:t>líneas de apoyo ágiles </a:t>
          </a:r>
          <a:r>
            <a:rPr lang="es-CR" sz="1400" kern="1200" dirty="0"/>
            <a:t>para atender problemas de liquidez, contingencias o implementar nuevos proyectos </a:t>
          </a:r>
          <a:r>
            <a:rPr lang="es-CR" sz="1400" b="1" kern="1200" dirty="0"/>
            <a:t>a un menor costo</a:t>
          </a:r>
          <a:endParaRPr lang="en-US" sz="1400" b="1" kern="1200" dirty="0"/>
        </a:p>
      </dsp:txBody>
      <dsp:txXfrm>
        <a:off x="773269" y="255499"/>
        <a:ext cx="5287797" cy="608601"/>
      </dsp:txXfrm>
    </dsp:sp>
    <dsp:sp modelId="{F1684A7C-FD79-40FC-AE24-B716B9EFE6CB}">
      <dsp:nvSpPr>
        <dsp:cNvPr id="0" name=""/>
        <dsp:cNvSpPr/>
      </dsp:nvSpPr>
      <dsp:spPr>
        <a:xfrm>
          <a:off x="0" y="1113293"/>
          <a:ext cx="6107895" cy="66949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3F26F13-8737-4502-BDDF-C468D8738C7F}">
      <dsp:nvSpPr>
        <dsp:cNvPr id="0" name=""/>
        <dsp:cNvSpPr/>
      </dsp:nvSpPr>
      <dsp:spPr>
        <a:xfrm>
          <a:off x="202523" y="1263930"/>
          <a:ext cx="368223" cy="368223"/>
        </a:xfrm>
        <a:prstGeom prst="rect">
          <a:avLst/>
        </a:prstGeom>
        <a:blipFill rotWithShape="1">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12700" cap="flat" cmpd="sng" algn="ctr">
          <a:solidFill>
            <a:schemeClr val="l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2505CCF-311B-469E-B44F-9B49E0D6DE7F}">
      <dsp:nvSpPr>
        <dsp:cNvPr id="0" name=""/>
        <dsp:cNvSpPr/>
      </dsp:nvSpPr>
      <dsp:spPr>
        <a:xfrm>
          <a:off x="773269" y="1113293"/>
          <a:ext cx="5287797" cy="6086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410" tIns="64410" rIns="64410" bIns="64410" numCol="1" spcCol="1270" anchor="ctr" anchorCtr="0">
          <a:noAutofit/>
        </a:bodyPr>
        <a:lstStyle/>
        <a:p>
          <a:pPr marL="0" lvl="0" indent="0" algn="l" defTabSz="622300">
            <a:lnSpc>
              <a:spcPct val="100000"/>
            </a:lnSpc>
            <a:spcBef>
              <a:spcPct val="0"/>
            </a:spcBef>
            <a:spcAft>
              <a:spcPct val="35000"/>
            </a:spcAft>
            <a:buNone/>
          </a:pPr>
          <a:r>
            <a:rPr lang="es-CR" sz="1400" b="1" kern="1200" dirty="0"/>
            <a:t>Mitigador</a:t>
          </a:r>
          <a:r>
            <a:rPr lang="es-CR" sz="1400" kern="1200" dirty="0"/>
            <a:t> para </a:t>
          </a:r>
          <a:r>
            <a:rPr lang="es-CR" sz="1400" b="1" kern="1200" dirty="0"/>
            <a:t>contagio cooperativo </a:t>
          </a:r>
          <a:r>
            <a:rPr lang="es-CR" sz="1400" kern="1200" dirty="0"/>
            <a:t>y el </a:t>
          </a:r>
          <a:r>
            <a:rPr lang="es-CR" sz="1400" b="1" kern="1200" dirty="0"/>
            <a:t>riesgo reputacional</a:t>
          </a:r>
          <a:endParaRPr lang="en-US" sz="1400" b="0" kern="1200" dirty="0"/>
        </a:p>
      </dsp:txBody>
      <dsp:txXfrm>
        <a:off x="773269" y="1113293"/>
        <a:ext cx="5287797" cy="608601"/>
      </dsp:txXfrm>
    </dsp:sp>
    <dsp:sp modelId="{68C6AE65-B7B1-4560-8947-D5FB673922D4}">
      <dsp:nvSpPr>
        <dsp:cNvPr id="0" name=""/>
        <dsp:cNvSpPr/>
      </dsp:nvSpPr>
      <dsp:spPr>
        <a:xfrm>
          <a:off x="0" y="1971087"/>
          <a:ext cx="6107895" cy="66949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C159B2B-F249-488D-BCD6-55E7C2890129}">
      <dsp:nvSpPr>
        <dsp:cNvPr id="0" name=""/>
        <dsp:cNvSpPr/>
      </dsp:nvSpPr>
      <dsp:spPr>
        <a:xfrm>
          <a:off x="202523" y="2121724"/>
          <a:ext cx="368223" cy="368223"/>
        </a:xfrm>
        <a:prstGeom prst="rect">
          <a:avLst/>
        </a:prstGeom>
        <a:blipFill dpi="0" rotWithShape="1">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12700" cap="flat" cmpd="sng" algn="ctr">
          <a:solidFill>
            <a:schemeClr val="l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713BCBE-ABF2-43AB-AF35-832FD8841F76}">
      <dsp:nvSpPr>
        <dsp:cNvPr id="0" name=""/>
        <dsp:cNvSpPr/>
      </dsp:nvSpPr>
      <dsp:spPr>
        <a:xfrm>
          <a:off x="773269" y="1971087"/>
          <a:ext cx="5287797" cy="6086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410" tIns="64410" rIns="64410" bIns="64410" numCol="1" spcCol="1270" anchor="ctr" anchorCtr="0">
          <a:noAutofit/>
        </a:bodyPr>
        <a:lstStyle/>
        <a:p>
          <a:pPr marL="0" lvl="0" indent="0" algn="l" defTabSz="622300">
            <a:lnSpc>
              <a:spcPct val="100000"/>
            </a:lnSpc>
            <a:spcBef>
              <a:spcPct val="0"/>
            </a:spcBef>
            <a:spcAft>
              <a:spcPct val="35000"/>
            </a:spcAft>
            <a:buNone/>
          </a:pPr>
          <a:r>
            <a:rPr lang="es-CR" sz="1400" b="1" kern="1200" dirty="0"/>
            <a:t>Mejorar el margen de intermediación </a:t>
          </a:r>
          <a:r>
            <a:rPr lang="es-CR" sz="1400" b="0" kern="1200" dirty="0"/>
            <a:t>brindando un mecanismo adicional de respaldo a los ahorrantes  y generando economías de escala</a:t>
          </a:r>
          <a:endParaRPr lang="en-US" sz="1400" b="0" kern="1200" dirty="0"/>
        </a:p>
      </dsp:txBody>
      <dsp:txXfrm>
        <a:off x="773269" y="1971087"/>
        <a:ext cx="5287797" cy="608601"/>
      </dsp:txXfrm>
    </dsp:sp>
    <dsp:sp modelId="{E9781C15-2AF7-48EF-A057-F5E96A3BAACC}">
      <dsp:nvSpPr>
        <dsp:cNvPr id="0" name=""/>
        <dsp:cNvSpPr/>
      </dsp:nvSpPr>
      <dsp:spPr>
        <a:xfrm>
          <a:off x="0" y="2828881"/>
          <a:ext cx="6107895" cy="66949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3582767-7297-4F7C-8A8E-731601826D40}">
      <dsp:nvSpPr>
        <dsp:cNvPr id="0" name=""/>
        <dsp:cNvSpPr/>
      </dsp:nvSpPr>
      <dsp:spPr>
        <a:xfrm>
          <a:off x="202523" y="2979518"/>
          <a:ext cx="368223" cy="368223"/>
        </a:xfrm>
        <a:prstGeom prst="rect">
          <a:avLst/>
        </a:prstGeom>
        <a:blipFill dpi="0" rotWithShape="1">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w="12700" cap="flat" cmpd="sng" algn="ctr">
          <a:solidFill>
            <a:schemeClr val="l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37964A5-B199-4732-8FDB-7415944CA0E2}">
      <dsp:nvSpPr>
        <dsp:cNvPr id="0" name=""/>
        <dsp:cNvSpPr/>
      </dsp:nvSpPr>
      <dsp:spPr>
        <a:xfrm>
          <a:off x="773269" y="2859777"/>
          <a:ext cx="5287797" cy="5468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410" tIns="64410" rIns="64410" bIns="64410" numCol="1" spcCol="1270" anchor="ctr" anchorCtr="0">
          <a:noAutofit/>
        </a:bodyPr>
        <a:lstStyle/>
        <a:p>
          <a:pPr marL="0" lvl="0" indent="0" algn="l" defTabSz="622300">
            <a:lnSpc>
              <a:spcPct val="100000"/>
            </a:lnSpc>
            <a:spcBef>
              <a:spcPct val="0"/>
            </a:spcBef>
            <a:spcAft>
              <a:spcPct val="35000"/>
            </a:spcAft>
            <a:buNone/>
          </a:pPr>
          <a:r>
            <a:rPr lang="es-CR" sz="1400" b="1" kern="1200" dirty="0"/>
            <a:t>Mecanismo periódico de análisis de riesgos externo y experto</a:t>
          </a:r>
          <a:r>
            <a:rPr lang="es-CR" sz="1400" kern="1200" dirty="0"/>
            <a:t> que facilite la gestión interna de la entidad en la toma de decisiones y la buena gobernanza</a:t>
          </a:r>
          <a:endParaRPr lang="en-US" sz="1400" kern="1200" dirty="0"/>
        </a:p>
      </dsp:txBody>
      <dsp:txXfrm>
        <a:off x="773269" y="2859777"/>
        <a:ext cx="5287797" cy="546810"/>
      </dsp:txXfrm>
    </dsp:sp>
    <dsp:sp modelId="{EA00C503-3217-4108-B4BD-E40BFE3744A6}">
      <dsp:nvSpPr>
        <dsp:cNvPr id="0" name=""/>
        <dsp:cNvSpPr/>
      </dsp:nvSpPr>
      <dsp:spPr>
        <a:xfrm>
          <a:off x="0" y="3686675"/>
          <a:ext cx="6107895" cy="66949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E0005B1-3632-49D6-8868-32CA3459F05A}">
      <dsp:nvSpPr>
        <dsp:cNvPr id="0" name=""/>
        <dsp:cNvSpPr/>
      </dsp:nvSpPr>
      <dsp:spPr>
        <a:xfrm>
          <a:off x="202523" y="3837312"/>
          <a:ext cx="368223" cy="368223"/>
        </a:xfrm>
        <a:prstGeom prst="rect">
          <a:avLst/>
        </a:prstGeom>
        <a:blipFill rotWithShape="1">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t="-2000" b="-2000"/>
          </a:stretch>
        </a:blipFill>
        <a:ln w="12700" cap="flat" cmpd="sng" algn="ctr">
          <a:solidFill>
            <a:schemeClr val="l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E249597-EB5E-4BB8-AC63-01C0C5F1273D}">
      <dsp:nvSpPr>
        <dsp:cNvPr id="0" name=""/>
        <dsp:cNvSpPr/>
      </dsp:nvSpPr>
      <dsp:spPr>
        <a:xfrm>
          <a:off x="773269" y="3686675"/>
          <a:ext cx="5287797" cy="6086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410" tIns="64410" rIns="64410" bIns="64410" numCol="1" spcCol="1270" anchor="ctr" anchorCtr="0">
          <a:noAutofit/>
        </a:bodyPr>
        <a:lstStyle/>
        <a:p>
          <a:pPr marL="0" lvl="0" indent="0" algn="l" defTabSz="622300">
            <a:lnSpc>
              <a:spcPct val="100000"/>
            </a:lnSpc>
            <a:spcBef>
              <a:spcPct val="0"/>
            </a:spcBef>
            <a:spcAft>
              <a:spcPct val="35000"/>
            </a:spcAft>
            <a:buNone/>
          </a:pPr>
          <a:r>
            <a:rPr lang="en-US" sz="1400" b="0" kern="1200" dirty="0" err="1"/>
            <a:t>Contar</a:t>
          </a:r>
          <a:r>
            <a:rPr lang="en-US" sz="1400" b="0" kern="1200" dirty="0"/>
            <a:t> con </a:t>
          </a:r>
          <a:r>
            <a:rPr lang="en-US" sz="1400" b="1" kern="1200" dirty="0" err="1"/>
            <a:t>Apoyo</a:t>
          </a:r>
          <a:r>
            <a:rPr lang="en-US" sz="1400" b="1" kern="1200" dirty="0"/>
            <a:t> Técnico </a:t>
          </a:r>
          <a:r>
            <a:rPr lang="en-US" sz="1400" b="0" kern="1200" dirty="0" err="1"/>
            <a:t>en</a:t>
          </a:r>
          <a:r>
            <a:rPr lang="en-US" sz="1400" b="0" kern="1200" dirty="0"/>
            <a:t> </a:t>
          </a:r>
          <a:r>
            <a:rPr lang="en-US" sz="1400" b="0" kern="1200" dirty="0" err="1"/>
            <a:t>procesos</a:t>
          </a:r>
          <a:r>
            <a:rPr lang="en-US" sz="1400" b="0" kern="1200" dirty="0"/>
            <a:t> de </a:t>
          </a:r>
          <a:r>
            <a:rPr lang="en-US" sz="1400" b="0" kern="1200" dirty="0" err="1"/>
            <a:t>adquisición</a:t>
          </a:r>
          <a:r>
            <a:rPr lang="en-US" sz="1400" b="0" kern="1200" dirty="0"/>
            <a:t> o </a:t>
          </a:r>
          <a:r>
            <a:rPr lang="en-US" sz="1400" b="0" kern="1200" dirty="0" err="1"/>
            <a:t>fusión</a:t>
          </a:r>
          <a:r>
            <a:rPr lang="en-US" sz="1400" b="0" kern="1200" dirty="0"/>
            <a:t>, </a:t>
          </a:r>
          <a:r>
            <a:rPr lang="en-US" sz="1400" b="0" kern="1200" dirty="0" err="1"/>
            <a:t>emisión</a:t>
          </a:r>
          <a:r>
            <a:rPr lang="en-US" sz="1400" b="0" kern="1200" dirty="0"/>
            <a:t> y/o </a:t>
          </a:r>
          <a:r>
            <a:rPr lang="en-US" sz="1400" b="0" kern="1200" dirty="0" err="1"/>
            <a:t>estructuración</a:t>
          </a:r>
          <a:r>
            <a:rPr lang="en-US" sz="1400" b="0" kern="1200" dirty="0"/>
            <a:t> de </a:t>
          </a:r>
          <a:r>
            <a:rPr lang="en-US" sz="1400" b="0" kern="1200" dirty="0" err="1"/>
            <a:t>deuda</a:t>
          </a:r>
          <a:endParaRPr lang="en-US" sz="1400" b="0" kern="1200" dirty="0"/>
        </a:p>
      </dsp:txBody>
      <dsp:txXfrm>
        <a:off x="773269" y="3686675"/>
        <a:ext cx="5287797" cy="608601"/>
      </dsp:txXfrm>
    </dsp:sp>
    <dsp:sp modelId="{9C2A6A73-E110-45A3-825F-A303B989472A}">
      <dsp:nvSpPr>
        <dsp:cNvPr id="0" name=""/>
        <dsp:cNvSpPr/>
      </dsp:nvSpPr>
      <dsp:spPr>
        <a:xfrm>
          <a:off x="0" y="4544469"/>
          <a:ext cx="6107895" cy="66949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1757E0D-690A-4C71-BCAF-395F0D09FC5D}">
      <dsp:nvSpPr>
        <dsp:cNvPr id="0" name=""/>
        <dsp:cNvSpPr/>
      </dsp:nvSpPr>
      <dsp:spPr>
        <a:xfrm>
          <a:off x="202523" y="4695106"/>
          <a:ext cx="368223" cy="368223"/>
        </a:xfrm>
        <a:prstGeom prst="rect">
          <a:avLst/>
        </a:prstGeom>
        <a:blipFill rotWithShape="1">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a:blipFill>
        <a:ln w="12700" cap="flat" cmpd="sng" algn="ctr">
          <a:solidFill>
            <a:schemeClr val="l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866C35D-5E85-4D69-8C01-3E94986BC949}">
      <dsp:nvSpPr>
        <dsp:cNvPr id="0" name=""/>
        <dsp:cNvSpPr/>
      </dsp:nvSpPr>
      <dsp:spPr>
        <a:xfrm>
          <a:off x="773269" y="4544469"/>
          <a:ext cx="5287797" cy="6086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410" tIns="64410" rIns="64410" bIns="64410" numCol="1" spcCol="1270" anchor="ctr" anchorCtr="0">
          <a:noAutofit/>
        </a:bodyPr>
        <a:lstStyle/>
        <a:p>
          <a:pPr marL="0" lvl="0" indent="0" algn="l" defTabSz="622300">
            <a:lnSpc>
              <a:spcPct val="100000"/>
            </a:lnSpc>
            <a:spcBef>
              <a:spcPct val="0"/>
            </a:spcBef>
            <a:spcAft>
              <a:spcPct val="35000"/>
            </a:spcAft>
            <a:buNone/>
          </a:pPr>
          <a:r>
            <a:rPr lang="en-US" sz="1400" b="0" kern="1200" dirty="0" err="1"/>
            <a:t>Mecanismo</a:t>
          </a:r>
          <a:r>
            <a:rPr lang="en-US" sz="1400" b="0" kern="1200" dirty="0"/>
            <a:t> indispensable para </a:t>
          </a:r>
          <a:r>
            <a:rPr lang="en-US" sz="1400" b="0" kern="1200" dirty="0" err="1"/>
            <a:t>enfrentar</a:t>
          </a:r>
          <a:r>
            <a:rPr lang="en-US" sz="1400" b="0" kern="1200" dirty="0"/>
            <a:t> </a:t>
          </a:r>
          <a:r>
            <a:rPr lang="en-US" sz="1400" b="1" kern="1200" dirty="0"/>
            <a:t>crisis locales y/o mundiales</a:t>
          </a:r>
          <a:r>
            <a:rPr lang="en-US" sz="1400" b="0" kern="1200" dirty="0"/>
            <a:t> </a:t>
          </a:r>
          <a:r>
            <a:rPr lang="en-US" sz="1400" b="0" kern="1200" dirty="0" err="1"/>
            <a:t>como</a:t>
          </a:r>
          <a:r>
            <a:rPr lang="en-US" sz="1400" b="0" kern="1200" dirty="0"/>
            <a:t> la que </a:t>
          </a:r>
          <a:r>
            <a:rPr lang="en-US" sz="1400" b="0" kern="1200" dirty="0" err="1"/>
            <a:t>estamos</a:t>
          </a:r>
          <a:r>
            <a:rPr lang="en-US" sz="1400" b="0" kern="1200" dirty="0"/>
            <a:t> </a:t>
          </a:r>
          <a:r>
            <a:rPr lang="en-US" sz="1400" b="0" kern="1200" dirty="0" err="1"/>
            <a:t>viviendo</a:t>
          </a:r>
          <a:endParaRPr lang="en-US" sz="1400" b="0" kern="1200" dirty="0"/>
        </a:p>
      </dsp:txBody>
      <dsp:txXfrm>
        <a:off x="773269" y="4544469"/>
        <a:ext cx="5287797" cy="60860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57BFDC-45A6-4EDA-8916-EB41B788E19E}">
      <dsp:nvSpPr>
        <dsp:cNvPr id="0" name=""/>
        <dsp:cNvSpPr/>
      </dsp:nvSpPr>
      <dsp:spPr>
        <a:xfrm>
          <a:off x="61381" y="0"/>
          <a:ext cx="906696" cy="906696"/>
        </a:xfrm>
        <a:prstGeom prst="roundRect">
          <a:avLst>
            <a:gd name="adj" fmla="val 10000"/>
          </a:avLst>
        </a:prstGeom>
        <a:gradFill rotWithShape="0">
          <a:gsLst>
            <a:gs pos="0">
              <a:schemeClr val="accent1">
                <a:tint val="50000"/>
                <a:hueOff val="0"/>
                <a:satOff val="0"/>
                <a:lumOff val="0"/>
                <a:alphaOff val="0"/>
                <a:tint val="100000"/>
                <a:shade val="100000"/>
                <a:satMod val="130000"/>
              </a:schemeClr>
            </a:gs>
            <a:gs pos="100000">
              <a:schemeClr val="accent1">
                <a:tint val="5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190500" prstMaterial="plastic">
          <a:bevelT w="88900" h="88900"/>
          <a:bevelB w="88900" h="31750" prst="angle"/>
        </a:sp3d>
      </dsp:spPr>
      <dsp:style>
        <a:lnRef idx="0">
          <a:scrgbClr r="0" g="0" b="0"/>
        </a:lnRef>
        <a:fillRef idx="3">
          <a:scrgbClr r="0" g="0" b="0"/>
        </a:fillRef>
        <a:effectRef idx="2">
          <a:scrgbClr r="0" g="0" b="0"/>
        </a:effectRef>
        <a:fontRef idx="minor"/>
      </dsp:style>
    </dsp:sp>
    <dsp:sp modelId="{C78C8D08-1C44-42C3-B360-5CF409DD5431}">
      <dsp:nvSpPr>
        <dsp:cNvPr id="0" name=""/>
        <dsp:cNvSpPr/>
      </dsp:nvSpPr>
      <dsp:spPr>
        <a:xfrm>
          <a:off x="29688" y="448751"/>
          <a:ext cx="961742" cy="2799779"/>
        </a:xfrm>
        <a:prstGeom prst="roundRect">
          <a:avLst>
            <a:gd name="adj" fmla="val 10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s-CR" sz="2000" kern="1200" dirty="0"/>
            <a:t>Sin aporte de capital </a:t>
          </a:r>
        </a:p>
      </dsp:txBody>
      <dsp:txXfrm>
        <a:off x="57856" y="476919"/>
        <a:ext cx="905406" cy="2743443"/>
      </dsp:txXfrm>
    </dsp:sp>
    <dsp:sp modelId="{4FDEE0AB-752B-4AE9-B4E7-364E12DBF8A0}">
      <dsp:nvSpPr>
        <dsp:cNvPr id="0" name=""/>
        <dsp:cNvSpPr/>
      </dsp:nvSpPr>
      <dsp:spPr>
        <a:xfrm>
          <a:off x="1154902" y="317739"/>
          <a:ext cx="186824" cy="217866"/>
        </a:xfrm>
        <a:prstGeom prst="rightArrow">
          <a:avLst>
            <a:gd name="adj1" fmla="val 60000"/>
            <a:gd name="adj2" fmla="val 50000"/>
          </a:avLst>
        </a:prstGeom>
        <a:gradFill rotWithShape="0">
          <a:gsLst>
            <a:gs pos="0">
              <a:schemeClr val="accent1">
                <a:tint val="60000"/>
                <a:hueOff val="0"/>
                <a:satOff val="0"/>
                <a:lumOff val="0"/>
                <a:alphaOff val="0"/>
                <a:tint val="100000"/>
                <a:shade val="100000"/>
                <a:satMod val="130000"/>
              </a:schemeClr>
            </a:gs>
            <a:gs pos="100000">
              <a:schemeClr val="accent1">
                <a:tint val="6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s-CR" sz="900" kern="1200"/>
        </a:p>
      </dsp:txBody>
      <dsp:txXfrm>
        <a:off x="1154902" y="361312"/>
        <a:ext cx="130777" cy="130720"/>
      </dsp:txXfrm>
    </dsp:sp>
    <dsp:sp modelId="{594688D2-7C49-4351-BBF5-CB269D55CC60}">
      <dsp:nvSpPr>
        <dsp:cNvPr id="0" name=""/>
        <dsp:cNvSpPr/>
      </dsp:nvSpPr>
      <dsp:spPr>
        <a:xfrm>
          <a:off x="1501862" y="0"/>
          <a:ext cx="906696" cy="906696"/>
        </a:xfrm>
        <a:prstGeom prst="roundRect">
          <a:avLst>
            <a:gd name="adj" fmla="val 10000"/>
          </a:avLst>
        </a:prstGeom>
        <a:gradFill rotWithShape="0">
          <a:gsLst>
            <a:gs pos="0">
              <a:schemeClr val="accent1">
                <a:tint val="50000"/>
                <a:hueOff val="0"/>
                <a:satOff val="0"/>
                <a:lumOff val="0"/>
                <a:alphaOff val="0"/>
                <a:tint val="100000"/>
                <a:shade val="100000"/>
                <a:satMod val="130000"/>
              </a:schemeClr>
            </a:gs>
            <a:gs pos="100000">
              <a:schemeClr val="accent1">
                <a:tint val="5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190500" prstMaterial="plastic">
          <a:bevelT w="88900" h="88900"/>
          <a:bevelB w="88900" h="31750" prst="angle"/>
        </a:sp3d>
      </dsp:spPr>
      <dsp:style>
        <a:lnRef idx="0">
          <a:scrgbClr r="0" g="0" b="0"/>
        </a:lnRef>
        <a:fillRef idx="3">
          <a:scrgbClr r="0" g="0" b="0"/>
        </a:fillRef>
        <a:effectRef idx="2">
          <a:scrgbClr r="0" g="0" b="0"/>
        </a:effectRef>
        <a:fontRef idx="minor"/>
      </dsp:style>
    </dsp:sp>
    <dsp:sp modelId="{AC89D371-A773-418C-8E1F-B8ED5BD33278}">
      <dsp:nvSpPr>
        <dsp:cNvPr id="0" name=""/>
        <dsp:cNvSpPr/>
      </dsp:nvSpPr>
      <dsp:spPr>
        <a:xfrm>
          <a:off x="1460980" y="432612"/>
          <a:ext cx="1059892" cy="2822292"/>
        </a:xfrm>
        <a:prstGeom prst="roundRect">
          <a:avLst>
            <a:gd name="adj" fmla="val 10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s-CR" sz="1800" b="1" kern="1200" dirty="0"/>
            <a:t>0,035%</a:t>
          </a:r>
        </a:p>
        <a:p>
          <a:pPr marL="0" lvl="0" indent="0" algn="l" defTabSz="800100">
            <a:lnSpc>
              <a:spcPct val="90000"/>
            </a:lnSpc>
            <a:spcBef>
              <a:spcPct val="0"/>
            </a:spcBef>
            <a:spcAft>
              <a:spcPct val="35000"/>
            </a:spcAft>
            <a:buNone/>
          </a:pPr>
          <a:r>
            <a:rPr lang="es-CR" sz="1800" b="1" kern="1200" dirty="0"/>
            <a:t>                                     </a:t>
          </a:r>
        </a:p>
        <a:p>
          <a:pPr marL="171450" lvl="1" indent="-171450" algn="l" defTabSz="711200">
            <a:lnSpc>
              <a:spcPct val="90000"/>
            </a:lnSpc>
            <a:spcBef>
              <a:spcPct val="0"/>
            </a:spcBef>
            <a:spcAft>
              <a:spcPct val="15000"/>
            </a:spcAft>
            <a:buChar char="•"/>
          </a:pPr>
          <a:r>
            <a:rPr lang="es-CR" sz="1600" kern="1200" dirty="0"/>
            <a:t>80%</a:t>
          </a:r>
        </a:p>
        <a:p>
          <a:pPr marL="57150" lvl="1" indent="-57150" algn="l" defTabSz="466725">
            <a:lnSpc>
              <a:spcPct val="90000"/>
            </a:lnSpc>
            <a:spcBef>
              <a:spcPct val="0"/>
            </a:spcBef>
            <a:spcAft>
              <a:spcPct val="15000"/>
            </a:spcAft>
            <a:buFontTx/>
            <a:buNone/>
          </a:pPr>
          <a:r>
            <a:rPr lang="es-CR" sz="1050" kern="1200" dirty="0"/>
            <a:t>Capitalizable</a:t>
          </a:r>
        </a:p>
        <a:p>
          <a:pPr marL="57150" lvl="1" indent="-57150" algn="l" defTabSz="488950">
            <a:lnSpc>
              <a:spcPct val="90000"/>
            </a:lnSpc>
            <a:spcBef>
              <a:spcPct val="0"/>
            </a:spcBef>
            <a:spcAft>
              <a:spcPct val="15000"/>
            </a:spcAft>
            <a:buFontTx/>
            <a:buNone/>
          </a:pPr>
          <a:endParaRPr lang="es-CR" sz="1100" kern="1200" dirty="0"/>
        </a:p>
        <a:p>
          <a:pPr marL="171450" lvl="1" indent="-171450" algn="l" defTabSz="711200">
            <a:lnSpc>
              <a:spcPct val="90000"/>
            </a:lnSpc>
            <a:spcBef>
              <a:spcPct val="0"/>
            </a:spcBef>
            <a:spcAft>
              <a:spcPct val="15000"/>
            </a:spcAft>
            <a:buFont typeface="Arial" panose="020B0604020202020204" pitchFamily="34" charset="0"/>
            <a:buChar char="•"/>
          </a:pPr>
          <a:r>
            <a:rPr lang="es-CR" sz="1600" kern="1200" dirty="0"/>
            <a:t>20%</a:t>
          </a:r>
        </a:p>
        <a:p>
          <a:pPr marL="57150" lvl="1" indent="-57150" algn="l" defTabSz="488950">
            <a:lnSpc>
              <a:spcPct val="90000"/>
            </a:lnSpc>
            <a:spcBef>
              <a:spcPct val="0"/>
            </a:spcBef>
            <a:spcAft>
              <a:spcPct val="15000"/>
            </a:spcAft>
            <a:buFont typeface="Arial" panose="020B0604020202020204" pitchFamily="34" charset="0"/>
            <a:buNone/>
          </a:pPr>
          <a:r>
            <a:rPr lang="es-CR" sz="1100" kern="1200" dirty="0"/>
            <a:t>FEE</a:t>
          </a:r>
        </a:p>
        <a:p>
          <a:pPr marL="57150" lvl="1" indent="-57150" algn="l" defTabSz="355600">
            <a:lnSpc>
              <a:spcPct val="90000"/>
            </a:lnSpc>
            <a:spcBef>
              <a:spcPct val="0"/>
            </a:spcBef>
            <a:spcAft>
              <a:spcPct val="15000"/>
            </a:spcAft>
            <a:buFontTx/>
            <a:buNone/>
          </a:pPr>
          <a:endParaRPr lang="es-CR" sz="800" kern="1200" dirty="0"/>
        </a:p>
        <a:p>
          <a:pPr marL="57150" lvl="1" indent="-57150" algn="l" defTabSz="355600">
            <a:lnSpc>
              <a:spcPct val="90000"/>
            </a:lnSpc>
            <a:spcBef>
              <a:spcPct val="0"/>
            </a:spcBef>
            <a:spcAft>
              <a:spcPct val="15000"/>
            </a:spcAft>
            <a:buFontTx/>
            <a:buNone/>
          </a:pPr>
          <a:endParaRPr lang="es-CR" sz="800" kern="1200" dirty="0"/>
        </a:p>
      </dsp:txBody>
      <dsp:txXfrm>
        <a:off x="1492023" y="463655"/>
        <a:ext cx="997806" cy="2760206"/>
      </dsp:txXfrm>
    </dsp:sp>
    <dsp:sp modelId="{77556408-61B2-4520-B6CB-3A7E7384B5CE}">
      <dsp:nvSpPr>
        <dsp:cNvPr id="0" name=""/>
        <dsp:cNvSpPr/>
      </dsp:nvSpPr>
      <dsp:spPr>
        <a:xfrm>
          <a:off x="2624325" y="331077"/>
          <a:ext cx="177363" cy="217866"/>
        </a:xfrm>
        <a:prstGeom prst="rightArrow">
          <a:avLst>
            <a:gd name="adj1" fmla="val 60000"/>
            <a:gd name="adj2" fmla="val 50000"/>
          </a:avLst>
        </a:prstGeom>
        <a:gradFill rotWithShape="0">
          <a:gsLst>
            <a:gs pos="0">
              <a:schemeClr val="accent1">
                <a:tint val="60000"/>
                <a:hueOff val="0"/>
                <a:satOff val="0"/>
                <a:lumOff val="0"/>
                <a:alphaOff val="0"/>
                <a:tint val="100000"/>
                <a:shade val="100000"/>
                <a:satMod val="130000"/>
              </a:schemeClr>
            </a:gs>
            <a:gs pos="100000">
              <a:schemeClr val="accent1">
                <a:tint val="6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s-CR" sz="900" kern="1200"/>
        </a:p>
      </dsp:txBody>
      <dsp:txXfrm>
        <a:off x="2624325" y="374650"/>
        <a:ext cx="124154" cy="130720"/>
      </dsp:txXfrm>
    </dsp:sp>
    <dsp:sp modelId="{CD272899-7C67-486A-A3B3-58D402CA109B}">
      <dsp:nvSpPr>
        <dsp:cNvPr id="0" name=""/>
        <dsp:cNvSpPr/>
      </dsp:nvSpPr>
      <dsp:spPr>
        <a:xfrm>
          <a:off x="2915310" y="0"/>
          <a:ext cx="906696" cy="906696"/>
        </a:xfrm>
        <a:prstGeom prst="roundRect">
          <a:avLst>
            <a:gd name="adj" fmla="val 10000"/>
          </a:avLst>
        </a:prstGeom>
        <a:gradFill rotWithShape="0">
          <a:gsLst>
            <a:gs pos="0">
              <a:schemeClr val="accent1">
                <a:tint val="50000"/>
                <a:hueOff val="0"/>
                <a:satOff val="0"/>
                <a:lumOff val="0"/>
                <a:alphaOff val="0"/>
                <a:tint val="100000"/>
                <a:shade val="100000"/>
                <a:satMod val="130000"/>
              </a:schemeClr>
            </a:gs>
            <a:gs pos="100000">
              <a:schemeClr val="accent1">
                <a:tint val="5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190500" prstMaterial="plastic">
          <a:bevelT w="88900" h="88900"/>
          <a:bevelB w="88900" h="31750" prst="angle"/>
        </a:sp3d>
      </dsp:spPr>
      <dsp:style>
        <a:lnRef idx="0">
          <a:scrgbClr r="0" g="0" b="0"/>
        </a:lnRef>
        <a:fillRef idx="3">
          <a:scrgbClr r="0" g="0" b="0"/>
        </a:fillRef>
        <a:effectRef idx="2">
          <a:scrgbClr r="0" g="0" b="0"/>
        </a:effectRef>
        <a:fontRef idx="minor"/>
      </dsp:style>
    </dsp:sp>
    <dsp:sp modelId="{6FBAD514-F92E-400E-A5C0-B3226836FF45}">
      <dsp:nvSpPr>
        <dsp:cNvPr id="0" name=""/>
        <dsp:cNvSpPr/>
      </dsp:nvSpPr>
      <dsp:spPr>
        <a:xfrm>
          <a:off x="2944638" y="412220"/>
          <a:ext cx="1083221" cy="2842684"/>
        </a:xfrm>
        <a:prstGeom prst="roundRect">
          <a:avLst>
            <a:gd name="adj" fmla="val 10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s-CR" sz="1800" b="1" kern="1200" dirty="0"/>
            <a:t>0,040%</a:t>
          </a:r>
        </a:p>
        <a:p>
          <a:pPr marL="114300" lvl="1" indent="-114300" algn="l" defTabSz="533400">
            <a:lnSpc>
              <a:spcPct val="90000"/>
            </a:lnSpc>
            <a:spcBef>
              <a:spcPct val="0"/>
            </a:spcBef>
            <a:spcAft>
              <a:spcPct val="15000"/>
            </a:spcAft>
            <a:buChar char="•"/>
          </a:pPr>
          <a:endParaRPr lang="es-CR" sz="1200" kern="1200" dirty="0"/>
        </a:p>
        <a:p>
          <a:pPr marL="114300" lvl="1" indent="-114300" algn="l" defTabSz="533400">
            <a:lnSpc>
              <a:spcPct val="90000"/>
            </a:lnSpc>
            <a:spcBef>
              <a:spcPct val="0"/>
            </a:spcBef>
            <a:spcAft>
              <a:spcPct val="15000"/>
            </a:spcAft>
            <a:buChar char="•"/>
          </a:pPr>
          <a:endParaRPr lang="es-CR" sz="1200" kern="1200" dirty="0"/>
        </a:p>
        <a:p>
          <a:pPr marL="171450" lvl="1" indent="-171450" algn="l" defTabSz="711200">
            <a:lnSpc>
              <a:spcPct val="90000"/>
            </a:lnSpc>
            <a:spcBef>
              <a:spcPct val="0"/>
            </a:spcBef>
            <a:spcAft>
              <a:spcPct val="15000"/>
            </a:spcAft>
            <a:buChar char="•"/>
          </a:pPr>
          <a:r>
            <a:rPr lang="es-CR" sz="1600" kern="1200" dirty="0"/>
            <a:t>60%</a:t>
          </a:r>
          <a:endParaRPr lang="es-CR" sz="1200" kern="1200" dirty="0"/>
        </a:p>
        <a:p>
          <a:pPr marL="57150" lvl="1" indent="-57150" algn="l" defTabSz="466725">
            <a:lnSpc>
              <a:spcPct val="90000"/>
            </a:lnSpc>
            <a:spcBef>
              <a:spcPct val="0"/>
            </a:spcBef>
            <a:spcAft>
              <a:spcPct val="15000"/>
            </a:spcAft>
            <a:buFontTx/>
            <a:buNone/>
          </a:pPr>
          <a:r>
            <a:rPr lang="es-CR" sz="1050" kern="1200" dirty="0"/>
            <a:t>Capitalizable</a:t>
          </a:r>
        </a:p>
        <a:p>
          <a:pPr marL="114300" lvl="1" indent="-114300" algn="l" defTabSz="533400">
            <a:lnSpc>
              <a:spcPct val="90000"/>
            </a:lnSpc>
            <a:spcBef>
              <a:spcPct val="0"/>
            </a:spcBef>
            <a:spcAft>
              <a:spcPct val="15000"/>
            </a:spcAft>
            <a:buFontTx/>
            <a:buNone/>
          </a:pPr>
          <a:endParaRPr lang="es-CR" sz="1200" kern="1200" dirty="0"/>
        </a:p>
        <a:p>
          <a:pPr marL="171450" lvl="1" indent="-171450" algn="l" defTabSz="711200">
            <a:lnSpc>
              <a:spcPct val="90000"/>
            </a:lnSpc>
            <a:spcBef>
              <a:spcPct val="0"/>
            </a:spcBef>
            <a:spcAft>
              <a:spcPct val="15000"/>
            </a:spcAft>
            <a:buChar char="•"/>
          </a:pPr>
          <a:r>
            <a:rPr lang="es-CR" sz="1600" kern="1200" dirty="0"/>
            <a:t>40%</a:t>
          </a:r>
          <a:endParaRPr lang="es-CR" sz="1200" kern="1200" dirty="0"/>
        </a:p>
        <a:p>
          <a:pPr marL="114300" lvl="1" indent="-114300" algn="l" defTabSz="533400">
            <a:lnSpc>
              <a:spcPct val="90000"/>
            </a:lnSpc>
            <a:spcBef>
              <a:spcPct val="0"/>
            </a:spcBef>
            <a:spcAft>
              <a:spcPct val="15000"/>
            </a:spcAft>
            <a:buFontTx/>
            <a:buNone/>
          </a:pPr>
          <a:r>
            <a:rPr lang="es-CR" sz="1200" kern="1200" dirty="0"/>
            <a:t>FEE</a:t>
          </a:r>
        </a:p>
      </dsp:txBody>
      <dsp:txXfrm>
        <a:off x="2976364" y="443946"/>
        <a:ext cx="1019769" cy="2779232"/>
      </dsp:txXfrm>
    </dsp:sp>
    <dsp:sp modelId="{B55226C0-8522-4BA1-B6A5-840F11E6C124}">
      <dsp:nvSpPr>
        <dsp:cNvPr id="0" name=""/>
        <dsp:cNvSpPr/>
      </dsp:nvSpPr>
      <dsp:spPr>
        <a:xfrm>
          <a:off x="4097166" y="331077"/>
          <a:ext cx="205957" cy="217866"/>
        </a:xfrm>
        <a:prstGeom prst="rightArrow">
          <a:avLst>
            <a:gd name="adj1" fmla="val 60000"/>
            <a:gd name="adj2" fmla="val 50000"/>
          </a:avLst>
        </a:prstGeom>
        <a:gradFill rotWithShape="0">
          <a:gsLst>
            <a:gs pos="0">
              <a:schemeClr val="accent1">
                <a:tint val="60000"/>
                <a:hueOff val="0"/>
                <a:satOff val="0"/>
                <a:lumOff val="0"/>
                <a:alphaOff val="0"/>
                <a:tint val="100000"/>
                <a:shade val="100000"/>
                <a:satMod val="130000"/>
              </a:schemeClr>
            </a:gs>
            <a:gs pos="100000">
              <a:schemeClr val="accent1">
                <a:tint val="6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s-CR" sz="900" kern="1200"/>
        </a:p>
      </dsp:txBody>
      <dsp:txXfrm>
        <a:off x="4097166" y="374650"/>
        <a:ext cx="144170" cy="130720"/>
      </dsp:txXfrm>
    </dsp:sp>
    <dsp:sp modelId="{819851C6-5342-4FAF-AE71-9FDB6BE4A5B9}">
      <dsp:nvSpPr>
        <dsp:cNvPr id="0" name=""/>
        <dsp:cNvSpPr/>
      </dsp:nvSpPr>
      <dsp:spPr>
        <a:xfrm>
          <a:off x="4410457" y="0"/>
          <a:ext cx="906696" cy="906696"/>
        </a:xfrm>
        <a:prstGeom prst="roundRect">
          <a:avLst>
            <a:gd name="adj" fmla="val 10000"/>
          </a:avLst>
        </a:prstGeom>
        <a:gradFill rotWithShape="0">
          <a:gsLst>
            <a:gs pos="0">
              <a:schemeClr val="accent1">
                <a:tint val="50000"/>
                <a:hueOff val="0"/>
                <a:satOff val="0"/>
                <a:lumOff val="0"/>
                <a:alphaOff val="0"/>
                <a:tint val="100000"/>
                <a:shade val="100000"/>
                <a:satMod val="130000"/>
              </a:schemeClr>
            </a:gs>
            <a:gs pos="100000">
              <a:schemeClr val="accent1">
                <a:tint val="5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190500" prstMaterial="plastic">
          <a:bevelT w="88900" h="88900"/>
          <a:bevelB w="88900" h="31750" prst="angle"/>
        </a:sp3d>
      </dsp:spPr>
      <dsp:style>
        <a:lnRef idx="0">
          <a:scrgbClr r="0" g="0" b="0"/>
        </a:lnRef>
        <a:fillRef idx="3">
          <a:scrgbClr r="0" g="0" b="0"/>
        </a:fillRef>
        <a:effectRef idx="2">
          <a:scrgbClr r="0" g="0" b="0"/>
        </a:effectRef>
        <a:fontRef idx="minor"/>
      </dsp:style>
    </dsp:sp>
    <dsp:sp modelId="{9871FEEB-CC8A-4506-8F82-5DA31909C346}">
      <dsp:nvSpPr>
        <dsp:cNvPr id="0" name=""/>
        <dsp:cNvSpPr/>
      </dsp:nvSpPr>
      <dsp:spPr>
        <a:xfrm>
          <a:off x="4423636" y="391946"/>
          <a:ext cx="1137224" cy="2862958"/>
        </a:xfrm>
        <a:prstGeom prst="roundRect">
          <a:avLst>
            <a:gd name="adj" fmla="val 10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s-CR" sz="2000" b="1" kern="1200" dirty="0"/>
            <a:t>0,045%</a:t>
          </a:r>
        </a:p>
        <a:p>
          <a:pPr marL="0" lvl="0" indent="0" algn="l" defTabSz="889000">
            <a:lnSpc>
              <a:spcPct val="90000"/>
            </a:lnSpc>
            <a:spcBef>
              <a:spcPct val="0"/>
            </a:spcBef>
            <a:spcAft>
              <a:spcPct val="35000"/>
            </a:spcAft>
            <a:buNone/>
          </a:pPr>
          <a:endParaRPr lang="es-CR" sz="2000" b="1" kern="1200" dirty="0"/>
        </a:p>
        <a:p>
          <a:pPr marL="171450" lvl="1" indent="-171450" algn="l" defTabSz="711200">
            <a:lnSpc>
              <a:spcPct val="90000"/>
            </a:lnSpc>
            <a:spcBef>
              <a:spcPct val="0"/>
            </a:spcBef>
            <a:spcAft>
              <a:spcPct val="15000"/>
            </a:spcAft>
            <a:buChar char="•"/>
          </a:pPr>
          <a:r>
            <a:rPr lang="es-CR" sz="1600" kern="1200" dirty="0"/>
            <a:t>40%</a:t>
          </a:r>
          <a:endParaRPr lang="es-CR" sz="1200" kern="1200" dirty="0"/>
        </a:p>
        <a:p>
          <a:pPr marL="57150" lvl="1" indent="-57150" algn="l" defTabSz="466725">
            <a:lnSpc>
              <a:spcPct val="90000"/>
            </a:lnSpc>
            <a:spcBef>
              <a:spcPct val="0"/>
            </a:spcBef>
            <a:spcAft>
              <a:spcPct val="15000"/>
            </a:spcAft>
            <a:buFontTx/>
            <a:buNone/>
          </a:pPr>
          <a:r>
            <a:rPr lang="es-CR" sz="1050" kern="1200" dirty="0"/>
            <a:t>Capitalizable</a:t>
          </a:r>
        </a:p>
        <a:p>
          <a:pPr marL="114300" lvl="1" indent="-114300" algn="l" defTabSz="533400">
            <a:lnSpc>
              <a:spcPct val="90000"/>
            </a:lnSpc>
            <a:spcBef>
              <a:spcPct val="0"/>
            </a:spcBef>
            <a:spcAft>
              <a:spcPct val="15000"/>
            </a:spcAft>
            <a:buFontTx/>
            <a:buNone/>
          </a:pPr>
          <a:endParaRPr lang="es-CR" sz="1200" kern="1200" dirty="0"/>
        </a:p>
        <a:p>
          <a:pPr marL="171450" lvl="1" indent="-171450" algn="l" defTabSz="711200">
            <a:lnSpc>
              <a:spcPct val="90000"/>
            </a:lnSpc>
            <a:spcBef>
              <a:spcPct val="0"/>
            </a:spcBef>
            <a:spcAft>
              <a:spcPct val="15000"/>
            </a:spcAft>
            <a:buChar char="•"/>
          </a:pPr>
          <a:r>
            <a:rPr lang="es-CR" sz="1600" kern="1200" dirty="0"/>
            <a:t>60%</a:t>
          </a:r>
          <a:endParaRPr lang="es-CR" sz="1200" kern="1200" dirty="0"/>
        </a:p>
        <a:p>
          <a:pPr marL="114300" lvl="1" indent="-114300" algn="l" defTabSz="533400">
            <a:lnSpc>
              <a:spcPct val="90000"/>
            </a:lnSpc>
            <a:spcBef>
              <a:spcPct val="0"/>
            </a:spcBef>
            <a:spcAft>
              <a:spcPct val="15000"/>
            </a:spcAft>
            <a:buFontTx/>
            <a:buNone/>
          </a:pPr>
          <a:r>
            <a:rPr lang="es-CR" sz="1200" kern="1200" dirty="0"/>
            <a:t>FEE</a:t>
          </a:r>
        </a:p>
      </dsp:txBody>
      <dsp:txXfrm>
        <a:off x="4456944" y="425254"/>
        <a:ext cx="1070608" cy="2796342"/>
      </dsp:txXfrm>
    </dsp:sp>
    <dsp:sp modelId="{6D6C9822-CD95-4977-A24D-FC921D1045BA}">
      <dsp:nvSpPr>
        <dsp:cNvPr id="0" name=""/>
        <dsp:cNvSpPr/>
      </dsp:nvSpPr>
      <dsp:spPr>
        <a:xfrm>
          <a:off x="5612886" y="344415"/>
          <a:ext cx="214992" cy="217866"/>
        </a:xfrm>
        <a:prstGeom prst="rightArrow">
          <a:avLst>
            <a:gd name="adj1" fmla="val 60000"/>
            <a:gd name="adj2" fmla="val 50000"/>
          </a:avLst>
        </a:prstGeom>
        <a:gradFill rotWithShape="0">
          <a:gsLst>
            <a:gs pos="0">
              <a:schemeClr val="accent1">
                <a:tint val="60000"/>
                <a:hueOff val="0"/>
                <a:satOff val="0"/>
                <a:lumOff val="0"/>
                <a:alphaOff val="0"/>
                <a:tint val="100000"/>
                <a:shade val="100000"/>
                <a:satMod val="130000"/>
              </a:schemeClr>
            </a:gs>
            <a:gs pos="100000">
              <a:schemeClr val="accent1">
                <a:tint val="6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s-CR" sz="900" kern="1200"/>
        </a:p>
      </dsp:txBody>
      <dsp:txXfrm>
        <a:off x="5612886" y="387988"/>
        <a:ext cx="150494" cy="130720"/>
      </dsp:txXfrm>
    </dsp:sp>
    <dsp:sp modelId="{CEC3C474-D38D-40D6-A2CA-C6C50502E544}">
      <dsp:nvSpPr>
        <dsp:cNvPr id="0" name=""/>
        <dsp:cNvSpPr/>
      </dsp:nvSpPr>
      <dsp:spPr>
        <a:xfrm>
          <a:off x="5931417" y="0"/>
          <a:ext cx="906696" cy="906696"/>
        </a:xfrm>
        <a:prstGeom prst="roundRect">
          <a:avLst>
            <a:gd name="adj" fmla="val 10000"/>
          </a:avLst>
        </a:prstGeom>
        <a:gradFill rotWithShape="0">
          <a:gsLst>
            <a:gs pos="0">
              <a:schemeClr val="accent1">
                <a:tint val="50000"/>
                <a:hueOff val="0"/>
                <a:satOff val="0"/>
                <a:lumOff val="0"/>
                <a:alphaOff val="0"/>
                <a:tint val="100000"/>
                <a:shade val="100000"/>
                <a:satMod val="130000"/>
              </a:schemeClr>
            </a:gs>
            <a:gs pos="100000">
              <a:schemeClr val="accent1">
                <a:tint val="5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190500" prstMaterial="plastic">
          <a:bevelT w="88900" h="88900"/>
          <a:bevelB w="88900" h="31750" prst="angle"/>
        </a:sp3d>
      </dsp:spPr>
      <dsp:style>
        <a:lnRef idx="0">
          <a:scrgbClr r="0" g="0" b="0"/>
        </a:lnRef>
        <a:fillRef idx="3">
          <a:scrgbClr r="0" g="0" b="0"/>
        </a:fillRef>
        <a:effectRef idx="2">
          <a:scrgbClr r="0" g="0" b="0"/>
        </a:effectRef>
        <a:fontRef idx="minor"/>
      </dsp:style>
    </dsp:sp>
    <dsp:sp modelId="{5A8F726D-45B2-4849-8BE4-C9ED42E25A67}">
      <dsp:nvSpPr>
        <dsp:cNvPr id="0" name=""/>
        <dsp:cNvSpPr/>
      </dsp:nvSpPr>
      <dsp:spPr>
        <a:xfrm>
          <a:off x="5959366" y="357456"/>
          <a:ext cx="1152275" cy="2897448"/>
        </a:xfrm>
        <a:prstGeom prst="roundRect">
          <a:avLst>
            <a:gd name="adj" fmla="val 10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s-CR" sz="2000" b="1" kern="1200" dirty="0"/>
            <a:t>0,050%</a:t>
          </a:r>
        </a:p>
        <a:p>
          <a:pPr marL="114300" lvl="1" indent="-114300" algn="l" defTabSz="533400">
            <a:lnSpc>
              <a:spcPct val="90000"/>
            </a:lnSpc>
            <a:spcBef>
              <a:spcPct val="0"/>
            </a:spcBef>
            <a:spcAft>
              <a:spcPct val="15000"/>
            </a:spcAft>
            <a:buChar char="•"/>
          </a:pPr>
          <a:endParaRPr lang="es-CR" sz="1200" kern="1200" dirty="0"/>
        </a:p>
        <a:p>
          <a:pPr marL="114300" lvl="1" indent="-114300" algn="l" defTabSz="533400">
            <a:lnSpc>
              <a:spcPct val="90000"/>
            </a:lnSpc>
            <a:spcBef>
              <a:spcPct val="0"/>
            </a:spcBef>
            <a:spcAft>
              <a:spcPct val="15000"/>
            </a:spcAft>
            <a:buChar char="•"/>
          </a:pPr>
          <a:endParaRPr lang="es-CR" sz="1200" kern="1200" dirty="0"/>
        </a:p>
        <a:p>
          <a:pPr marL="171450" lvl="1" indent="-171450" algn="l" defTabSz="711200">
            <a:lnSpc>
              <a:spcPct val="90000"/>
            </a:lnSpc>
            <a:spcBef>
              <a:spcPct val="0"/>
            </a:spcBef>
            <a:spcAft>
              <a:spcPct val="15000"/>
            </a:spcAft>
            <a:buChar char="•"/>
          </a:pPr>
          <a:r>
            <a:rPr lang="es-CR" sz="1600" kern="1200" dirty="0"/>
            <a:t>20%</a:t>
          </a:r>
          <a:endParaRPr lang="es-CR" sz="1200" kern="1200" dirty="0"/>
        </a:p>
        <a:p>
          <a:pPr marL="114300" lvl="1" indent="-114300" algn="l" defTabSz="533400">
            <a:lnSpc>
              <a:spcPct val="90000"/>
            </a:lnSpc>
            <a:spcBef>
              <a:spcPct val="0"/>
            </a:spcBef>
            <a:spcAft>
              <a:spcPct val="15000"/>
            </a:spcAft>
            <a:buFontTx/>
            <a:buNone/>
          </a:pPr>
          <a:r>
            <a:rPr lang="es-CR" sz="1200" kern="1200" dirty="0"/>
            <a:t>Capitalizable</a:t>
          </a:r>
        </a:p>
        <a:p>
          <a:pPr marL="114300" lvl="1" indent="-114300" algn="l" defTabSz="533400">
            <a:lnSpc>
              <a:spcPct val="90000"/>
            </a:lnSpc>
            <a:spcBef>
              <a:spcPct val="0"/>
            </a:spcBef>
            <a:spcAft>
              <a:spcPct val="15000"/>
            </a:spcAft>
            <a:buFontTx/>
            <a:buNone/>
          </a:pPr>
          <a:endParaRPr lang="es-CR" sz="1200" kern="1200" dirty="0"/>
        </a:p>
        <a:p>
          <a:pPr marL="171450" lvl="1" indent="-171450" algn="l" defTabSz="711200">
            <a:lnSpc>
              <a:spcPct val="90000"/>
            </a:lnSpc>
            <a:spcBef>
              <a:spcPct val="0"/>
            </a:spcBef>
            <a:spcAft>
              <a:spcPct val="15000"/>
            </a:spcAft>
            <a:buChar char="•"/>
          </a:pPr>
          <a:r>
            <a:rPr lang="es-CR" sz="1600" kern="1200" dirty="0"/>
            <a:t>80%</a:t>
          </a:r>
        </a:p>
        <a:p>
          <a:pPr marL="114300" lvl="1" indent="-114300" algn="l" defTabSz="533400">
            <a:lnSpc>
              <a:spcPct val="90000"/>
            </a:lnSpc>
            <a:spcBef>
              <a:spcPct val="0"/>
            </a:spcBef>
            <a:spcAft>
              <a:spcPct val="15000"/>
            </a:spcAft>
            <a:buFontTx/>
            <a:buNone/>
          </a:pPr>
          <a:r>
            <a:rPr lang="es-CR" sz="1200" kern="1200" dirty="0"/>
            <a:t>FEE</a:t>
          </a:r>
        </a:p>
      </dsp:txBody>
      <dsp:txXfrm>
        <a:off x="5993115" y="391205"/>
        <a:ext cx="1084777" cy="2829950"/>
      </dsp:txXfrm>
    </dsp:sp>
    <dsp:sp modelId="{2350A455-87F9-47D6-914A-ADAA0D618685}">
      <dsp:nvSpPr>
        <dsp:cNvPr id="0" name=""/>
        <dsp:cNvSpPr/>
      </dsp:nvSpPr>
      <dsp:spPr>
        <a:xfrm>
          <a:off x="7163857" y="336458"/>
          <a:ext cx="217407" cy="217866"/>
        </a:xfrm>
        <a:prstGeom prst="rightArrow">
          <a:avLst>
            <a:gd name="adj1" fmla="val 60000"/>
            <a:gd name="adj2" fmla="val 50000"/>
          </a:avLst>
        </a:prstGeom>
        <a:gradFill rotWithShape="0">
          <a:gsLst>
            <a:gs pos="0">
              <a:schemeClr val="accent1">
                <a:tint val="60000"/>
                <a:hueOff val="0"/>
                <a:satOff val="0"/>
                <a:lumOff val="0"/>
                <a:alphaOff val="0"/>
                <a:tint val="100000"/>
                <a:shade val="100000"/>
                <a:satMod val="130000"/>
              </a:schemeClr>
            </a:gs>
            <a:gs pos="100000">
              <a:schemeClr val="accent1">
                <a:tint val="6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s-CR" sz="900" kern="1200"/>
        </a:p>
      </dsp:txBody>
      <dsp:txXfrm>
        <a:off x="7163857" y="380031"/>
        <a:ext cx="152185" cy="130720"/>
      </dsp:txXfrm>
    </dsp:sp>
    <dsp:sp modelId="{55992B8C-3CE0-4A41-8E48-21B76FFD0D0D}">
      <dsp:nvSpPr>
        <dsp:cNvPr id="0" name=""/>
        <dsp:cNvSpPr/>
      </dsp:nvSpPr>
      <dsp:spPr>
        <a:xfrm>
          <a:off x="7459277" y="0"/>
          <a:ext cx="906696" cy="906696"/>
        </a:xfrm>
        <a:prstGeom prst="roundRect">
          <a:avLst>
            <a:gd name="adj" fmla="val 10000"/>
          </a:avLst>
        </a:prstGeom>
        <a:gradFill rotWithShape="0">
          <a:gsLst>
            <a:gs pos="0">
              <a:schemeClr val="accent1">
                <a:tint val="50000"/>
                <a:hueOff val="0"/>
                <a:satOff val="0"/>
                <a:lumOff val="0"/>
                <a:alphaOff val="0"/>
                <a:tint val="100000"/>
                <a:shade val="100000"/>
                <a:satMod val="130000"/>
              </a:schemeClr>
            </a:gs>
            <a:gs pos="100000">
              <a:schemeClr val="accent1">
                <a:tint val="5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190500" prstMaterial="plastic">
          <a:bevelT w="88900" h="88900"/>
          <a:bevelB w="88900" h="31750" prst="angle"/>
        </a:sp3d>
      </dsp:spPr>
      <dsp:style>
        <a:lnRef idx="0">
          <a:scrgbClr r="0" g="0" b="0"/>
        </a:lnRef>
        <a:fillRef idx="3">
          <a:scrgbClr r="0" g="0" b="0"/>
        </a:fillRef>
        <a:effectRef idx="2">
          <a:scrgbClr r="0" g="0" b="0"/>
        </a:effectRef>
        <a:fontRef idx="minor"/>
      </dsp:style>
    </dsp:sp>
    <dsp:sp modelId="{BE86FBA6-7D0B-4B70-B73A-77A59F458A7A}">
      <dsp:nvSpPr>
        <dsp:cNvPr id="0" name=""/>
        <dsp:cNvSpPr/>
      </dsp:nvSpPr>
      <dsp:spPr>
        <a:xfrm>
          <a:off x="7537969" y="415258"/>
          <a:ext cx="945122" cy="2839646"/>
        </a:xfrm>
        <a:prstGeom prst="roundRect">
          <a:avLst>
            <a:gd name="adj" fmla="val 10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s-CR" sz="1600" b="1" kern="1200" dirty="0"/>
            <a:t>0,050%</a:t>
          </a:r>
        </a:p>
        <a:p>
          <a:pPr marL="114300" lvl="1" indent="-114300" algn="l" defTabSz="533400">
            <a:lnSpc>
              <a:spcPct val="90000"/>
            </a:lnSpc>
            <a:spcBef>
              <a:spcPct val="0"/>
            </a:spcBef>
            <a:spcAft>
              <a:spcPct val="15000"/>
            </a:spcAft>
            <a:buChar char="•"/>
          </a:pPr>
          <a:endParaRPr lang="es-CR" sz="1200" kern="1200" dirty="0"/>
        </a:p>
        <a:p>
          <a:pPr marL="114300" lvl="1" indent="-114300" algn="l" defTabSz="533400">
            <a:lnSpc>
              <a:spcPct val="90000"/>
            </a:lnSpc>
            <a:spcBef>
              <a:spcPct val="0"/>
            </a:spcBef>
            <a:spcAft>
              <a:spcPct val="15000"/>
            </a:spcAft>
            <a:buChar char="•"/>
          </a:pPr>
          <a:endParaRPr lang="es-CR" sz="1200" kern="1200" dirty="0"/>
        </a:p>
        <a:p>
          <a:pPr marL="114300" lvl="1" indent="-114300" algn="l" defTabSz="533400">
            <a:lnSpc>
              <a:spcPct val="90000"/>
            </a:lnSpc>
            <a:spcBef>
              <a:spcPct val="0"/>
            </a:spcBef>
            <a:spcAft>
              <a:spcPct val="15000"/>
            </a:spcAft>
            <a:buChar char="•"/>
          </a:pPr>
          <a:endParaRPr lang="es-CR" sz="1200" kern="1200" dirty="0"/>
        </a:p>
        <a:p>
          <a:pPr marL="171450" lvl="1" indent="-171450" algn="l" defTabSz="711200">
            <a:lnSpc>
              <a:spcPct val="90000"/>
            </a:lnSpc>
            <a:spcBef>
              <a:spcPct val="0"/>
            </a:spcBef>
            <a:spcAft>
              <a:spcPct val="15000"/>
            </a:spcAft>
            <a:buChar char="•"/>
          </a:pPr>
          <a:r>
            <a:rPr lang="es-CR" sz="1600" kern="1200" dirty="0"/>
            <a:t>100%</a:t>
          </a:r>
        </a:p>
        <a:p>
          <a:pPr marL="114300" lvl="1" indent="-114300" algn="l" defTabSz="533400">
            <a:lnSpc>
              <a:spcPct val="90000"/>
            </a:lnSpc>
            <a:spcBef>
              <a:spcPct val="0"/>
            </a:spcBef>
            <a:spcAft>
              <a:spcPct val="15000"/>
            </a:spcAft>
            <a:buFontTx/>
            <a:buNone/>
          </a:pPr>
          <a:r>
            <a:rPr lang="es-CR" sz="1200" kern="1200" dirty="0"/>
            <a:t>FEE</a:t>
          </a:r>
        </a:p>
      </dsp:txBody>
      <dsp:txXfrm>
        <a:off x="7565651" y="442940"/>
        <a:ext cx="889758" cy="2784282"/>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hProcess10">
  <dgm:title val=""/>
  <dgm:desc val=""/>
  <dgm:catLst>
    <dgm:cat type="process" pri="3000"/>
    <dgm:cat type="picture" pri="30000"/>
    <dgm:cat type="pictureconvert" pri="3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op="equ" fact="0.3333"/>
      <dgm:constr type="primFontSz" for="des" forName="txNode" op="equ" val="65"/>
      <dgm:constr type="primFontSz" for="des" forName="connTx" op="equ" val="55"/>
      <dgm:constr type="primFontSz" for="des" forName="connTx" refType="primFontSz" refFor="des" refForName="txNode" op="lte" fact="0.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imagSh"/>
              <dgm:constr type="w" for="ch" forName="imagSh" refType="w" fact="0.86"/>
              <dgm:constr type="t" for="ch" forName="imagSh"/>
              <dgm:constr type="h" for="ch" forName="imagSh" refType="w" refFor="ch" refForName="imagSh"/>
              <dgm:constr type="l" for="ch" forName="txNode" refType="w" fact="0.14"/>
              <dgm:constr type="w" for="ch" forName="txNode" refType="w" refFor="ch" refForName="imagSh"/>
              <dgm:constr type="t" for="ch" forName="txNode" refType="h" refFor="ch" refForName="imagSh" fact="0.6"/>
              <dgm:constr type="h" for="ch" forName="txNode" refType="h" refFor="ch" refForName="imagSh"/>
            </dgm:constrLst>
          </dgm:if>
          <dgm:else name="Name7">
            <dgm:constrLst>
              <dgm:constr type="l" for="ch" forName="imagSh" refType="w" fact="0.14"/>
              <dgm:constr type="w" for="ch" forName="imagSh" refType="w" fact="0.86"/>
              <dgm:constr type="t" for="ch" forName="imagSh"/>
              <dgm:constr type="h" for="ch" forName="imagSh" refType="w" refFor="ch" refForName="imagSh"/>
              <dgm:constr type="l" for="ch" forName="txNode"/>
              <dgm:constr type="w" for="ch" forName="txNode" refType="w" refFor="ch" refForName="imagSh"/>
              <dgm:constr type="t" for="ch" forName="txNode" refType="h" refFor="ch" refForName="imagSh" fact="0.6"/>
              <dgm:constr type="h" for="ch" forName="txNode" refType="h" refFor="ch" refForName="imagSh"/>
            </dgm:constrLst>
          </dgm:else>
        </dgm:choose>
        <dgm:ruleLst/>
        <dgm:layoutNode name="imagSh" styleLbl="bgImgPlace1">
          <dgm:alg type="sp"/>
          <dgm:shape xmlns:r="http://schemas.openxmlformats.org/officeDocument/2006/relationships" type="roundRect" r:blip="" blipPhldr="1">
            <dgm:adjLst>
              <dgm:adj idx="1" val="0.1"/>
            </dgm:adjLst>
          </dgm:shape>
          <dgm:presOf/>
          <dgm:constrLst/>
          <dgm:ruleLst/>
        </dgm:layoutNode>
        <dgm:layoutNode name="txNode" styleLbl="node1">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sibTransForEach" axis="followSib" ptType="sibTrans" cnt="1">
        <dgm:layoutNode name="sibTrans">
          <dgm:alg type="conn">
            <dgm:param type="begPts" val="auto"/>
            <dgm:param type="endPts" val="auto"/>
            <dgm:param type="srcNode" val="imagSh"/>
            <dgm:param type="dstNode" val="imagSh"/>
          </dgm:alg>
          <dgm:shape xmlns:r="http://schemas.openxmlformats.org/officeDocument/2006/relationships" type="conn" r:blip="">
            <dgm:adjLst/>
          </dgm:shape>
          <dgm:presOf axis="self"/>
          <dgm:constrLst>
            <dgm:constr type="h" refType="w" fact="0.62"/>
            <dgm:constr type="connDist"/>
            <dgm:constr type="begPad" refType="connDist" fact="0.35"/>
            <dgm:constr type="endPad" refType="connDist" fact="0.3"/>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g4e7551936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 name="Google Shape;146;g4e7551936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g4e7551936_1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1" name="Google Shape;191;g4e7551936_1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g4e7551936_1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8" name="Google Shape;208;g4e7551936_1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g4e7551936_11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6" name="Google Shape;296;g4e7551936_11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g4e7551936_1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0" name="Google Shape;270;g4e7551936_1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0"/>
        <p:cNvGrpSpPr/>
        <p:nvPr/>
      </p:nvGrpSpPr>
      <p:grpSpPr>
        <a:xfrm>
          <a:off x="0" y="0"/>
          <a:ext cx="0" cy="0"/>
          <a:chOff x="0" y="0"/>
          <a:chExt cx="0" cy="0"/>
        </a:xfrm>
      </p:grpSpPr>
      <p:sp>
        <p:nvSpPr>
          <p:cNvPr id="451" name="Google Shape;451;gc728aa6a48_0_1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2" name="Google Shape;452;gc728aa6a48_0_1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4e7551936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 name="Google Shape;152;g4e7551936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g4e7551936_1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5" name="Google Shape;225;g4e7551936_1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4e7551936_1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 name="Google Shape;161;g4e7551936_1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4e7551936_1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 name="Google Shape;161;g4e7551936_1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507588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4e7551936_1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 name="Google Shape;161;g4e7551936_1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394295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g4e7551936_1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0" name="Google Shape;170;g4e7551936_1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g4e7551936_1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5" name="Google Shape;225;g4e7551936_1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633072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g4e7551936_11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2" name="Google Shape;282;g4e7551936_11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 purple" type="title">
  <p:cSld name="TITLE">
    <p:bg>
      <p:bgPr>
        <a:gradFill>
          <a:gsLst>
            <a:gs pos="0">
              <a:schemeClr val="accent1"/>
            </a:gs>
            <a:gs pos="100000">
              <a:schemeClr val="accent2"/>
            </a:gs>
          </a:gsLst>
          <a:lin ang="2698631" scaled="0"/>
        </a:gradFill>
        <a:effectLst/>
      </p:bgPr>
    </p:bg>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685800" y="3143081"/>
            <a:ext cx="5656800" cy="1159800"/>
          </a:xfrm>
          <a:prstGeom prst="rect">
            <a:avLst/>
          </a:prstGeom>
        </p:spPr>
        <p:txBody>
          <a:bodyPr spcFirstLastPara="1" wrap="square" lIns="91425" tIns="91425" rIns="91425" bIns="91425" anchor="t" anchorCtr="0">
            <a:noAutofit/>
          </a:bodyPr>
          <a:lstStyle>
            <a:lvl1pPr lvl="0">
              <a:spcBef>
                <a:spcPts val="0"/>
              </a:spcBef>
              <a:spcAft>
                <a:spcPts val="0"/>
              </a:spcAft>
              <a:buSzPts val="4800"/>
              <a:buNone/>
              <a:defRPr sz="4800"/>
            </a:lvl1pPr>
            <a:lvl2pPr lvl="1" algn="l">
              <a:spcBef>
                <a:spcPts val="0"/>
              </a:spcBef>
              <a:spcAft>
                <a:spcPts val="0"/>
              </a:spcAft>
              <a:buSzPts val="6000"/>
              <a:buNone/>
              <a:defRPr sz="6000"/>
            </a:lvl2pPr>
            <a:lvl3pPr lvl="2" algn="l">
              <a:spcBef>
                <a:spcPts val="0"/>
              </a:spcBef>
              <a:spcAft>
                <a:spcPts val="0"/>
              </a:spcAft>
              <a:buSzPts val="6000"/>
              <a:buNone/>
              <a:defRPr sz="6000"/>
            </a:lvl3pPr>
            <a:lvl4pPr lvl="3" algn="l">
              <a:spcBef>
                <a:spcPts val="0"/>
              </a:spcBef>
              <a:spcAft>
                <a:spcPts val="0"/>
              </a:spcAft>
              <a:buSzPts val="6000"/>
              <a:buNone/>
              <a:defRPr sz="6000"/>
            </a:lvl4pPr>
            <a:lvl5pPr lvl="4" algn="l">
              <a:spcBef>
                <a:spcPts val="0"/>
              </a:spcBef>
              <a:spcAft>
                <a:spcPts val="0"/>
              </a:spcAft>
              <a:buSzPts val="6000"/>
              <a:buNone/>
              <a:defRPr sz="6000"/>
            </a:lvl5pPr>
            <a:lvl6pPr lvl="5" algn="l">
              <a:spcBef>
                <a:spcPts val="0"/>
              </a:spcBef>
              <a:spcAft>
                <a:spcPts val="0"/>
              </a:spcAft>
              <a:buSzPts val="6000"/>
              <a:buNone/>
              <a:defRPr sz="6000"/>
            </a:lvl6pPr>
            <a:lvl7pPr lvl="6" algn="l">
              <a:spcBef>
                <a:spcPts val="0"/>
              </a:spcBef>
              <a:spcAft>
                <a:spcPts val="0"/>
              </a:spcAft>
              <a:buSzPts val="6000"/>
              <a:buNone/>
              <a:defRPr sz="6000"/>
            </a:lvl7pPr>
            <a:lvl8pPr lvl="7" algn="l">
              <a:spcBef>
                <a:spcPts val="0"/>
              </a:spcBef>
              <a:spcAft>
                <a:spcPts val="0"/>
              </a:spcAft>
              <a:buSzPts val="6000"/>
              <a:buNone/>
              <a:defRPr sz="6000"/>
            </a:lvl8pPr>
            <a:lvl9pPr lvl="8" algn="l">
              <a:spcBef>
                <a:spcPts val="0"/>
              </a:spcBef>
              <a:spcAft>
                <a:spcPts val="0"/>
              </a:spcAft>
              <a:buSzPts val="6000"/>
              <a:buNone/>
              <a:defRPr sz="6000"/>
            </a:lvl9pPr>
          </a:lstStyle>
          <a:p>
            <a:endParaRPr/>
          </a:p>
        </p:txBody>
      </p:sp>
      <p:sp>
        <p:nvSpPr>
          <p:cNvPr id="11" name="Google Shape;11;p2"/>
          <p:cNvSpPr/>
          <p:nvPr/>
        </p:nvSpPr>
        <p:spPr>
          <a:xfrm>
            <a:off x="0" y="0"/>
            <a:ext cx="9144000" cy="2992500"/>
          </a:xfrm>
          <a:prstGeom prst="rect">
            <a:avLst/>
          </a:prstGeom>
          <a:solidFill>
            <a:srgbClr val="20124D">
              <a:alpha val="2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 2 columns - purple" type="twoColTx">
  <p:cSld name="TITLE_AND_TWO_COLUMNS">
    <p:bg>
      <p:bgPr>
        <a:gradFill>
          <a:gsLst>
            <a:gs pos="0">
              <a:schemeClr val="accent1"/>
            </a:gs>
            <a:gs pos="100000">
              <a:schemeClr val="accent2"/>
            </a:gs>
          </a:gsLst>
          <a:lin ang="2698631" scaled="0"/>
        </a:gradFill>
        <a:effectLst/>
      </p:bgPr>
    </p:bg>
    <p:spTree>
      <p:nvGrpSpPr>
        <p:cNvPr id="1" name="Shape 66"/>
        <p:cNvGrpSpPr/>
        <p:nvPr/>
      </p:nvGrpSpPr>
      <p:grpSpPr>
        <a:xfrm>
          <a:off x="0" y="0"/>
          <a:ext cx="0" cy="0"/>
          <a:chOff x="0" y="0"/>
          <a:chExt cx="0" cy="0"/>
        </a:xfrm>
      </p:grpSpPr>
      <p:sp>
        <p:nvSpPr>
          <p:cNvPr id="67" name="Google Shape;67;p14"/>
          <p:cNvSpPr/>
          <p:nvPr/>
        </p:nvSpPr>
        <p:spPr>
          <a:xfrm>
            <a:off x="0" y="0"/>
            <a:ext cx="9144000" cy="802800"/>
          </a:xfrm>
          <a:prstGeom prst="rect">
            <a:avLst/>
          </a:prstGeom>
          <a:solidFill>
            <a:srgbClr val="20124D">
              <a:alpha val="2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14"/>
          <p:cNvSpPr txBox="1">
            <a:spLocks noGrp="1"/>
          </p:cNvSpPr>
          <p:nvPr>
            <p:ph type="title"/>
          </p:nvPr>
        </p:nvSpPr>
        <p:spPr>
          <a:xfrm>
            <a:off x="962700" y="321094"/>
            <a:ext cx="7571700" cy="379500"/>
          </a:xfrm>
          <a:prstGeom prst="rect">
            <a:avLst/>
          </a:prstGeom>
        </p:spPr>
        <p:txBody>
          <a:bodyPr spcFirstLastPara="1" wrap="square" lIns="91425" tIns="91425" rIns="91425" bIns="91425" anchor="b" anchorCtr="0">
            <a:noAutofit/>
          </a:bodyPr>
          <a:lstStyle>
            <a:lvl1pPr lvl="0">
              <a:spcBef>
                <a:spcPts val="0"/>
              </a:spcBef>
              <a:spcAft>
                <a:spcPts val="0"/>
              </a:spcAft>
              <a:buSzPts val="1600"/>
              <a:buNone/>
              <a:defRPr/>
            </a:lvl1pPr>
            <a:lvl2pPr lvl="1">
              <a:spcBef>
                <a:spcPts val="0"/>
              </a:spcBef>
              <a:spcAft>
                <a:spcPts val="0"/>
              </a:spcAft>
              <a:buSzPts val="1600"/>
              <a:buNone/>
              <a:defRPr/>
            </a:lvl2pPr>
            <a:lvl3pPr lvl="2">
              <a:spcBef>
                <a:spcPts val="0"/>
              </a:spcBef>
              <a:spcAft>
                <a:spcPts val="0"/>
              </a:spcAft>
              <a:buSzPts val="1600"/>
              <a:buNone/>
              <a:defRPr/>
            </a:lvl3pPr>
            <a:lvl4pPr lvl="3">
              <a:spcBef>
                <a:spcPts val="0"/>
              </a:spcBef>
              <a:spcAft>
                <a:spcPts val="0"/>
              </a:spcAft>
              <a:buSzPts val="1600"/>
              <a:buNone/>
              <a:defRPr/>
            </a:lvl4pPr>
            <a:lvl5pPr lvl="4">
              <a:spcBef>
                <a:spcPts val="0"/>
              </a:spcBef>
              <a:spcAft>
                <a:spcPts val="0"/>
              </a:spcAft>
              <a:buSzPts val="1600"/>
              <a:buNone/>
              <a:defRPr/>
            </a:lvl5pPr>
            <a:lvl6pPr lvl="5">
              <a:spcBef>
                <a:spcPts val="0"/>
              </a:spcBef>
              <a:spcAft>
                <a:spcPts val="0"/>
              </a:spcAft>
              <a:buSzPts val="1600"/>
              <a:buNone/>
              <a:defRPr/>
            </a:lvl6pPr>
            <a:lvl7pPr lvl="6">
              <a:spcBef>
                <a:spcPts val="0"/>
              </a:spcBef>
              <a:spcAft>
                <a:spcPts val="0"/>
              </a:spcAft>
              <a:buSzPts val="1600"/>
              <a:buNone/>
              <a:defRPr/>
            </a:lvl7pPr>
            <a:lvl8pPr lvl="7">
              <a:spcBef>
                <a:spcPts val="0"/>
              </a:spcBef>
              <a:spcAft>
                <a:spcPts val="0"/>
              </a:spcAft>
              <a:buSzPts val="1600"/>
              <a:buNone/>
              <a:defRPr/>
            </a:lvl8pPr>
            <a:lvl9pPr lvl="8">
              <a:spcBef>
                <a:spcPts val="0"/>
              </a:spcBef>
              <a:spcAft>
                <a:spcPts val="0"/>
              </a:spcAft>
              <a:buSzPts val="1600"/>
              <a:buNone/>
              <a:defRPr/>
            </a:lvl9pPr>
          </a:lstStyle>
          <a:p>
            <a:endParaRPr/>
          </a:p>
        </p:txBody>
      </p:sp>
      <p:sp>
        <p:nvSpPr>
          <p:cNvPr id="69" name="Google Shape;69;p14"/>
          <p:cNvSpPr txBox="1">
            <a:spLocks noGrp="1"/>
          </p:cNvSpPr>
          <p:nvPr>
            <p:ph type="body" idx="1"/>
          </p:nvPr>
        </p:nvSpPr>
        <p:spPr>
          <a:xfrm>
            <a:off x="962700" y="1257300"/>
            <a:ext cx="3355800" cy="3725700"/>
          </a:xfrm>
          <a:prstGeom prst="rect">
            <a:avLst/>
          </a:prstGeom>
        </p:spPr>
        <p:txBody>
          <a:bodyPr spcFirstLastPara="1" wrap="square" lIns="91425" tIns="91425" rIns="91425" bIns="91425" anchor="t" anchorCtr="0">
            <a:noAutofit/>
          </a:bodyPr>
          <a:lstStyle>
            <a:lvl1pPr marL="457200" lvl="0" indent="-355600">
              <a:spcBef>
                <a:spcPts val="600"/>
              </a:spcBef>
              <a:spcAft>
                <a:spcPts val="0"/>
              </a:spcAft>
              <a:buSzPts val="2000"/>
              <a:buChar char="▹"/>
              <a:defRPr sz="2000"/>
            </a:lvl1pPr>
            <a:lvl2pPr marL="914400" lvl="1" indent="-355600">
              <a:spcBef>
                <a:spcPts val="0"/>
              </a:spcBef>
              <a:spcAft>
                <a:spcPts val="0"/>
              </a:spcAft>
              <a:buSzPts val="2000"/>
              <a:buChar char="▸"/>
              <a:defRPr sz="2000"/>
            </a:lvl2pPr>
            <a:lvl3pPr marL="1371600" lvl="2" indent="-355600">
              <a:spcBef>
                <a:spcPts val="0"/>
              </a:spcBef>
              <a:spcAft>
                <a:spcPts val="0"/>
              </a:spcAft>
              <a:buSzPts val="2000"/>
              <a:buChar char="■"/>
              <a:defRPr sz="2000"/>
            </a:lvl3pPr>
            <a:lvl4pPr marL="1828800" lvl="3" indent="-355600">
              <a:spcBef>
                <a:spcPts val="0"/>
              </a:spcBef>
              <a:spcAft>
                <a:spcPts val="0"/>
              </a:spcAft>
              <a:buSzPts val="2000"/>
              <a:buChar char="●"/>
              <a:defRPr sz="2000"/>
            </a:lvl4pPr>
            <a:lvl5pPr marL="2286000" lvl="4" indent="-355600">
              <a:spcBef>
                <a:spcPts val="0"/>
              </a:spcBef>
              <a:spcAft>
                <a:spcPts val="0"/>
              </a:spcAft>
              <a:buSzPts val="2000"/>
              <a:buChar char="○"/>
              <a:defRPr sz="2000"/>
            </a:lvl5pPr>
            <a:lvl6pPr marL="2743200" lvl="5" indent="-355600">
              <a:spcBef>
                <a:spcPts val="0"/>
              </a:spcBef>
              <a:spcAft>
                <a:spcPts val="0"/>
              </a:spcAft>
              <a:buSzPts val="2000"/>
              <a:buChar char="■"/>
              <a:defRPr sz="2000"/>
            </a:lvl6pPr>
            <a:lvl7pPr marL="3200400" lvl="6" indent="-355600">
              <a:spcBef>
                <a:spcPts val="0"/>
              </a:spcBef>
              <a:spcAft>
                <a:spcPts val="0"/>
              </a:spcAft>
              <a:buSzPts val="2000"/>
              <a:buChar char="●"/>
              <a:defRPr sz="2000"/>
            </a:lvl7pPr>
            <a:lvl8pPr marL="3657600" lvl="7" indent="-355600">
              <a:spcBef>
                <a:spcPts val="0"/>
              </a:spcBef>
              <a:spcAft>
                <a:spcPts val="0"/>
              </a:spcAft>
              <a:buSzPts val="2000"/>
              <a:buChar char="○"/>
              <a:defRPr sz="2000"/>
            </a:lvl8pPr>
            <a:lvl9pPr marL="4114800" lvl="8" indent="-355600">
              <a:spcBef>
                <a:spcPts val="0"/>
              </a:spcBef>
              <a:spcAft>
                <a:spcPts val="0"/>
              </a:spcAft>
              <a:buSzPts val="2000"/>
              <a:buChar char="■"/>
              <a:defRPr sz="2000"/>
            </a:lvl9pPr>
          </a:lstStyle>
          <a:p>
            <a:endParaRPr/>
          </a:p>
        </p:txBody>
      </p:sp>
      <p:sp>
        <p:nvSpPr>
          <p:cNvPr id="70" name="Google Shape;70;p14"/>
          <p:cNvSpPr txBox="1">
            <a:spLocks noGrp="1"/>
          </p:cNvSpPr>
          <p:nvPr>
            <p:ph type="body" idx="2"/>
          </p:nvPr>
        </p:nvSpPr>
        <p:spPr>
          <a:xfrm>
            <a:off x="4673042" y="1257300"/>
            <a:ext cx="3355800" cy="3725700"/>
          </a:xfrm>
          <a:prstGeom prst="rect">
            <a:avLst/>
          </a:prstGeom>
        </p:spPr>
        <p:txBody>
          <a:bodyPr spcFirstLastPara="1" wrap="square" lIns="91425" tIns="91425" rIns="91425" bIns="91425" anchor="t" anchorCtr="0">
            <a:noAutofit/>
          </a:bodyPr>
          <a:lstStyle>
            <a:lvl1pPr marL="457200" lvl="0" indent="-355600">
              <a:spcBef>
                <a:spcPts val="600"/>
              </a:spcBef>
              <a:spcAft>
                <a:spcPts val="0"/>
              </a:spcAft>
              <a:buSzPts val="2000"/>
              <a:buChar char="▹"/>
              <a:defRPr sz="2000"/>
            </a:lvl1pPr>
            <a:lvl2pPr marL="914400" lvl="1" indent="-355600">
              <a:spcBef>
                <a:spcPts val="0"/>
              </a:spcBef>
              <a:spcAft>
                <a:spcPts val="0"/>
              </a:spcAft>
              <a:buSzPts val="2000"/>
              <a:buChar char="▸"/>
              <a:defRPr sz="2000"/>
            </a:lvl2pPr>
            <a:lvl3pPr marL="1371600" lvl="2" indent="-355600">
              <a:spcBef>
                <a:spcPts val="0"/>
              </a:spcBef>
              <a:spcAft>
                <a:spcPts val="0"/>
              </a:spcAft>
              <a:buSzPts val="2000"/>
              <a:buChar char="■"/>
              <a:defRPr sz="2000"/>
            </a:lvl3pPr>
            <a:lvl4pPr marL="1828800" lvl="3" indent="-355600">
              <a:spcBef>
                <a:spcPts val="0"/>
              </a:spcBef>
              <a:spcAft>
                <a:spcPts val="0"/>
              </a:spcAft>
              <a:buSzPts val="2000"/>
              <a:buChar char="●"/>
              <a:defRPr sz="2000"/>
            </a:lvl4pPr>
            <a:lvl5pPr marL="2286000" lvl="4" indent="-355600">
              <a:spcBef>
                <a:spcPts val="0"/>
              </a:spcBef>
              <a:spcAft>
                <a:spcPts val="0"/>
              </a:spcAft>
              <a:buSzPts val="2000"/>
              <a:buChar char="○"/>
              <a:defRPr sz="2000"/>
            </a:lvl5pPr>
            <a:lvl6pPr marL="2743200" lvl="5" indent="-355600">
              <a:spcBef>
                <a:spcPts val="0"/>
              </a:spcBef>
              <a:spcAft>
                <a:spcPts val="0"/>
              </a:spcAft>
              <a:buSzPts val="2000"/>
              <a:buChar char="■"/>
              <a:defRPr sz="2000"/>
            </a:lvl6pPr>
            <a:lvl7pPr marL="3200400" lvl="6" indent="-355600">
              <a:spcBef>
                <a:spcPts val="0"/>
              </a:spcBef>
              <a:spcAft>
                <a:spcPts val="0"/>
              </a:spcAft>
              <a:buSzPts val="2000"/>
              <a:buChar char="●"/>
              <a:defRPr sz="2000"/>
            </a:lvl7pPr>
            <a:lvl8pPr marL="3657600" lvl="7" indent="-355600">
              <a:spcBef>
                <a:spcPts val="0"/>
              </a:spcBef>
              <a:spcAft>
                <a:spcPts val="0"/>
              </a:spcAft>
              <a:buSzPts val="2000"/>
              <a:buChar char="○"/>
              <a:defRPr sz="2000"/>
            </a:lvl8pPr>
            <a:lvl9pPr marL="4114800" lvl="8" indent="-355600">
              <a:spcBef>
                <a:spcPts val="0"/>
              </a:spcBef>
              <a:spcAft>
                <a:spcPts val="0"/>
              </a:spcAft>
              <a:buSzPts val="2000"/>
              <a:buChar char="■"/>
              <a:defRPr sz="2000"/>
            </a:lvl9pPr>
          </a:lstStyle>
          <a:p>
            <a:endParaRPr/>
          </a:p>
        </p:txBody>
      </p:sp>
      <p:sp>
        <p:nvSpPr>
          <p:cNvPr id="71" name="Google Shape;71;p14"/>
          <p:cNvSpPr txBox="1">
            <a:spLocks noGrp="1"/>
          </p:cNvSpPr>
          <p:nvPr>
            <p:ph type="sldNum" idx="12"/>
          </p:nvPr>
        </p:nvSpPr>
        <p:spPr>
          <a:xfrm>
            <a:off x="8480584" y="467365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‹Nº›</a:t>
            </a:fld>
            <a:endParaRPr/>
          </a:p>
        </p:txBody>
      </p:sp>
      <p:sp>
        <p:nvSpPr>
          <p:cNvPr id="72" name="Google Shape;72;p14"/>
          <p:cNvSpPr/>
          <p:nvPr/>
        </p:nvSpPr>
        <p:spPr>
          <a:xfrm>
            <a:off x="694177" y="366125"/>
            <a:ext cx="290583" cy="252494"/>
          </a:xfrm>
          <a:custGeom>
            <a:avLst/>
            <a:gdLst/>
            <a:ahLst/>
            <a:cxnLst/>
            <a:rect l="l" t="t" r="r" b="b"/>
            <a:pathLst>
              <a:path w="16717" h="15403" extrusionOk="0">
                <a:moveTo>
                  <a:pt x="9149" y="511"/>
                </a:moveTo>
                <a:lnTo>
                  <a:pt x="9587" y="560"/>
                </a:lnTo>
                <a:lnTo>
                  <a:pt x="10025" y="608"/>
                </a:lnTo>
                <a:lnTo>
                  <a:pt x="10439" y="681"/>
                </a:lnTo>
                <a:lnTo>
                  <a:pt x="10877" y="779"/>
                </a:lnTo>
                <a:lnTo>
                  <a:pt x="11290" y="900"/>
                </a:lnTo>
                <a:lnTo>
                  <a:pt x="11704" y="1046"/>
                </a:lnTo>
                <a:lnTo>
                  <a:pt x="12093" y="1217"/>
                </a:lnTo>
                <a:lnTo>
                  <a:pt x="12483" y="1411"/>
                </a:lnTo>
                <a:lnTo>
                  <a:pt x="12994" y="1703"/>
                </a:lnTo>
                <a:lnTo>
                  <a:pt x="13505" y="2020"/>
                </a:lnTo>
                <a:lnTo>
                  <a:pt x="13967" y="2360"/>
                </a:lnTo>
                <a:lnTo>
                  <a:pt x="14210" y="2555"/>
                </a:lnTo>
                <a:lnTo>
                  <a:pt x="14405" y="2750"/>
                </a:lnTo>
                <a:lnTo>
                  <a:pt x="14332" y="2871"/>
                </a:lnTo>
                <a:lnTo>
                  <a:pt x="14308" y="3017"/>
                </a:lnTo>
                <a:lnTo>
                  <a:pt x="14308" y="3066"/>
                </a:lnTo>
                <a:lnTo>
                  <a:pt x="14332" y="3090"/>
                </a:lnTo>
                <a:lnTo>
                  <a:pt x="14405" y="3139"/>
                </a:lnTo>
                <a:lnTo>
                  <a:pt x="14478" y="3139"/>
                </a:lnTo>
                <a:lnTo>
                  <a:pt x="14551" y="3090"/>
                </a:lnTo>
                <a:lnTo>
                  <a:pt x="14624" y="2993"/>
                </a:lnTo>
                <a:lnTo>
                  <a:pt x="14867" y="3285"/>
                </a:lnTo>
                <a:lnTo>
                  <a:pt x="14770" y="3358"/>
                </a:lnTo>
                <a:lnTo>
                  <a:pt x="14697" y="3431"/>
                </a:lnTo>
                <a:lnTo>
                  <a:pt x="14600" y="3601"/>
                </a:lnTo>
                <a:lnTo>
                  <a:pt x="14575" y="3674"/>
                </a:lnTo>
                <a:lnTo>
                  <a:pt x="14575" y="3723"/>
                </a:lnTo>
                <a:lnTo>
                  <a:pt x="14575" y="3772"/>
                </a:lnTo>
                <a:lnTo>
                  <a:pt x="14600" y="3796"/>
                </a:lnTo>
                <a:lnTo>
                  <a:pt x="14648" y="3796"/>
                </a:lnTo>
                <a:lnTo>
                  <a:pt x="14721" y="3772"/>
                </a:lnTo>
                <a:lnTo>
                  <a:pt x="14867" y="3699"/>
                </a:lnTo>
                <a:lnTo>
                  <a:pt x="15086" y="3601"/>
                </a:lnTo>
                <a:lnTo>
                  <a:pt x="15208" y="3820"/>
                </a:lnTo>
                <a:lnTo>
                  <a:pt x="15305" y="4064"/>
                </a:lnTo>
                <a:lnTo>
                  <a:pt x="15111" y="4137"/>
                </a:lnTo>
                <a:lnTo>
                  <a:pt x="15013" y="4185"/>
                </a:lnTo>
                <a:lnTo>
                  <a:pt x="14916" y="4234"/>
                </a:lnTo>
                <a:lnTo>
                  <a:pt x="14892" y="4307"/>
                </a:lnTo>
                <a:lnTo>
                  <a:pt x="14892" y="4380"/>
                </a:lnTo>
                <a:lnTo>
                  <a:pt x="14940" y="4429"/>
                </a:lnTo>
                <a:lnTo>
                  <a:pt x="15013" y="4453"/>
                </a:lnTo>
                <a:lnTo>
                  <a:pt x="15135" y="4453"/>
                </a:lnTo>
                <a:lnTo>
                  <a:pt x="15232" y="4429"/>
                </a:lnTo>
                <a:lnTo>
                  <a:pt x="15427" y="4380"/>
                </a:lnTo>
                <a:lnTo>
                  <a:pt x="15573" y="4915"/>
                </a:lnTo>
                <a:lnTo>
                  <a:pt x="15403" y="4964"/>
                </a:lnTo>
                <a:lnTo>
                  <a:pt x="15232" y="5061"/>
                </a:lnTo>
                <a:lnTo>
                  <a:pt x="15086" y="5183"/>
                </a:lnTo>
                <a:lnTo>
                  <a:pt x="15038" y="5256"/>
                </a:lnTo>
                <a:lnTo>
                  <a:pt x="15013" y="5329"/>
                </a:lnTo>
                <a:lnTo>
                  <a:pt x="15013" y="5378"/>
                </a:lnTo>
                <a:lnTo>
                  <a:pt x="15038" y="5402"/>
                </a:lnTo>
                <a:lnTo>
                  <a:pt x="15062" y="5426"/>
                </a:lnTo>
                <a:lnTo>
                  <a:pt x="15111" y="5451"/>
                </a:lnTo>
                <a:lnTo>
                  <a:pt x="15208" y="5451"/>
                </a:lnTo>
                <a:lnTo>
                  <a:pt x="15305" y="5426"/>
                </a:lnTo>
                <a:lnTo>
                  <a:pt x="15476" y="5353"/>
                </a:lnTo>
                <a:lnTo>
                  <a:pt x="15695" y="5305"/>
                </a:lnTo>
                <a:lnTo>
                  <a:pt x="15792" y="5743"/>
                </a:lnTo>
                <a:lnTo>
                  <a:pt x="15622" y="5816"/>
                </a:lnTo>
                <a:lnTo>
                  <a:pt x="15451" y="5864"/>
                </a:lnTo>
                <a:lnTo>
                  <a:pt x="15305" y="5937"/>
                </a:lnTo>
                <a:lnTo>
                  <a:pt x="15159" y="6035"/>
                </a:lnTo>
                <a:lnTo>
                  <a:pt x="15013" y="6132"/>
                </a:lnTo>
                <a:lnTo>
                  <a:pt x="15013" y="6181"/>
                </a:lnTo>
                <a:lnTo>
                  <a:pt x="15013" y="6205"/>
                </a:lnTo>
                <a:lnTo>
                  <a:pt x="15038" y="6229"/>
                </a:lnTo>
                <a:lnTo>
                  <a:pt x="15403" y="6229"/>
                </a:lnTo>
                <a:lnTo>
                  <a:pt x="15719" y="6181"/>
                </a:lnTo>
                <a:lnTo>
                  <a:pt x="15914" y="6156"/>
                </a:lnTo>
                <a:lnTo>
                  <a:pt x="16035" y="6594"/>
                </a:lnTo>
                <a:lnTo>
                  <a:pt x="15768" y="6691"/>
                </a:lnTo>
                <a:lnTo>
                  <a:pt x="15549" y="6764"/>
                </a:lnTo>
                <a:lnTo>
                  <a:pt x="15184" y="6910"/>
                </a:lnTo>
                <a:lnTo>
                  <a:pt x="15135" y="6935"/>
                </a:lnTo>
                <a:lnTo>
                  <a:pt x="15062" y="6983"/>
                </a:lnTo>
                <a:lnTo>
                  <a:pt x="15038" y="7032"/>
                </a:lnTo>
                <a:lnTo>
                  <a:pt x="15013" y="7081"/>
                </a:lnTo>
                <a:lnTo>
                  <a:pt x="15038" y="7056"/>
                </a:lnTo>
                <a:lnTo>
                  <a:pt x="15013" y="7105"/>
                </a:lnTo>
                <a:lnTo>
                  <a:pt x="15013" y="7129"/>
                </a:lnTo>
                <a:lnTo>
                  <a:pt x="15038" y="7154"/>
                </a:lnTo>
                <a:lnTo>
                  <a:pt x="15086" y="7202"/>
                </a:lnTo>
                <a:lnTo>
                  <a:pt x="15208" y="7227"/>
                </a:lnTo>
                <a:lnTo>
                  <a:pt x="15403" y="7227"/>
                </a:lnTo>
                <a:lnTo>
                  <a:pt x="15622" y="7178"/>
                </a:lnTo>
                <a:lnTo>
                  <a:pt x="15841" y="7129"/>
                </a:lnTo>
                <a:lnTo>
                  <a:pt x="16108" y="7056"/>
                </a:lnTo>
                <a:lnTo>
                  <a:pt x="16108" y="7397"/>
                </a:lnTo>
                <a:lnTo>
                  <a:pt x="16108" y="7713"/>
                </a:lnTo>
                <a:lnTo>
                  <a:pt x="16035" y="7713"/>
                </a:lnTo>
                <a:lnTo>
                  <a:pt x="15670" y="7762"/>
                </a:lnTo>
                <a:lnTo>
                  <a:pt x="15330" y="7786"/>
                </a:lnTo>
                <a:lnTo>
                  <a:pt x="14965" y="7835"/>
                </a:lnTo>
                <a:lnTo>
                  <a:pt x="14600" y="7932"/>
                </a:lnTo>
                <a:lnTo>
                  <a:pt x="14575" y="7957"/>
                </a:lnTo>
                <a:lnTo>
                  <a:pt x="14575" y="7981"/>
                </a:lnTo>
                <a:lnTo>
                  <a:pt x="14575" y="8005"/>
                </a:lnTo>
                <a:lnTo>
                  <a:pt x="14600" y="8030"/>
                </a:lnTo>
                <a:lnTo>
                  <a:pt x="15330" y="8151"/>
                </a:lnTo>
                <a:lnTo>
                  <a:pt x="15500" y="8176"/>
                </a:lnTo>
                <a:lnTo>
                  <a:pt x="15695" y="8200"/>
                </a:lnTo>
                <a:lnTo>
                  <a:pt x="15865" y="8176"/>
                </a:lnTo>
                <a:lnTo>
                  <a:pt x="16035" y="8127"/>
                </a:lnTo>
                <a:lnTo>
                  <a:pt x="16035" y="8176"/>
                </a:lnTo>
                <a:lnTo>
                  <a:pt x="15938" y="8565"/>
                </a:lnTo>
                <a:lnTo>
                  <a:pt x="15816" y="8930"/>
                </a:lnTo>
                <a:lnTo>
                  <a:pt x="15524" y="8881"/>
                </a:lnTo>
                <a:lnTo>
                  <a:pt x="15232" y="8833"/>
                </a:lnTo>
                <a:lnTo>
                  <a:pt x="15013" y="8784"/>
                </a:lnTo>
                <a:lnTo>
                  <a:pt x="14794" y="8760"/>
                </a:lnTo>
                <a:lnTo>
                  <a:pt x="14332" y="8784"/>
                </a:lnTo>
                <a:lnTo>
                  <a:pt x="14308" y="8784"/>
                </a:lnTo>
                <a:lnTo>
                  <a:pt x="14308" y="8808"/>
                </a:lnTo>
                <a:lnTo>
                  <a:pt x="14308" y="8833"/>
                </a:lnTo>
                <a:lnTo>
                  <a:pt x="14332" y="8833"/>
                </a:lnTo>
                <a:lnTo>
                  <a:pt x="14478" y="8881"/>
                </a:lnTo>
                <a:lnTo>
                  <a:pt x="14624" y="8954"/>
                </a:lnTo>
                <a:lnTo>
                  <a:pt x="14965" y="9125"/>
                </a:lnTo>
                <a:lnTo>
                  <a:pt x="15281" y="9271"/>
                </a:lnTo>
                <a:lnTo>
                  <a:pt x="15451" y="9319"/>
                </a:lnTo>
                <a:lnTo>
                  <a:pt x="15622" y="9368"/>
                </a:lnTo>
                <a:lnTo>
                  <a:pt x="15500" y="9636"/>
                </a:lnTo>
                <a:lnTo>
                  <a:pt x="15354" y="9903"/>
                </a:lnTo>
                <a:lnTo>
                  <a:pt x="15135" y="9782"/>
                </a:lnTo>
                <a:lnTo>
                  <a:pt x="14916" y="9684"/>
                </a:lnTo>
                <a:lnTo>
                  <a:pt x="14429" y="9563"/>
                </a:lnTo>
                <a:lnTo>
                  <a:pt x="14210" y="9490"/>
                </a:lnTo>
                <a:lnTo>
                  <a:pt x="13943" y="9441"/>
                </a:lnTo>
                <a:lnTo>
                  <a:pt x="13699" y="9417"/>
                </a:lnTo>
                <a:lnTo>
                  <a:pt x="13553" y="9417"/>
                </a:lnTo>
                <a:lnTo>
                  <a:pt x="13456" y="9465"/>
                </a:lnTo>
                <a:lnTo>
                  <a:pt x="13432" y="9490"/>
                </a:lnTo>
                <a:lnTo>
                  <a:pt x="13432" y="9514"/>
                </a:lnTo>
                <a:lnTo>
                  <a:pt x="13578" y="9636"/>
                </a:lnTo>
                <a:lnTo>
                  <a:pt x="13772" y="9733"/>
                </a:lnTo>
                <a:lnTo>
                  <a:pt x="14137" y="9855"/>
                </a:lnTo>
                <a:lnTo>
                  <a:pt x="14648" y="10049"/>
                </a:lnTo>
                <a:lnTo>
                  <a:pt x="14892" y="10147"/>
                </a:lnTo>
                <a:lnTo>
                  <a:pt x="15135" y="10244"/>
                </a:lnTo>
                <a:lnTo>
                  <a:pt x="14794" y="10706"/>
                </a:lnTo>
                <a:lnTo>
                  <a:pt x="14721" y="10658"/>
                </a:lnTo>
                <a:lnTo>
                  <a:pt x="14624" y="10633"/>
                </a:lnTo>
                <a:lnTo>
                  <a:pt x="14405" y="10560"/>
                </a:lnTo>
                <a:lnTo>
                  <a:pt x="13991" y="10512"/>
                </a:lnTo>
                <a:lnTo>
                  <a:pt x="13772" y="10439"/>
                </a:lnTo>
                <a:lnTo>
                  <a:pt x="13505" y="10366"/>
                </a:lnTo>
                <a:lnTo>
                  <a:pt x="13359" y="10341"/>
                </a:lnTo>
                <a:lnTo>
                  <a:pt x="13213" y="10317"/>
                </a:lnTo>
                <a:lnTo>
                  <a:pt x="13115" y="10341"/>
                </a:lnTo>
                <a:lnTo>
                  <a:pt x="12994" y="10390"/>
                </a:lnTo>
                <a:lnTo>
                  <a:pt x="12994" y="10414"/>
                </a:lnTo>
                <a:lnTo>
                  <a:pt x="13018" y="10536"/>
                </a:lnTo>
                <a:lnTo>
                  <a:pt x="13091" y="10609"/>
                </a:lnTo>
                <a:lnTo>
                  <a:pt x="13188" y="10682"/>
                </a:lnTo>
                <a:lnTo>
                  <a:pt x="13310" y="10731"/>
                </a:lnTo>
                <a:lnTo>
                  <a:pt x="13553" y="10828"/>
                </a:lnTo>
                <a:lnTo>
                  <a:pt x="13772" y="10877"/>
                </a:lnTo>
                <a:lnTo>
                  <a:pt x="14113" y="10998"/>
                </a:lnTo>
                <a:lnTo>
                  <a:pt x="14308" y="11047"/>
                </a:lnTo>
                <a:lnTo>
                  <a:pt x="14502" y="11071"/>
                </a:lnTo>
                <a:lnTo>
                  <a:pt x="14089" y="11509"/>
                </a:lnTo>
                <a:lnTo>
                  <a:pt x="13943" y="11412"/>
                </a:lnTo>
                <a:lnTo>
                  <a:pt x="13772" y="11339"/>
                </a:lnTo>
                <a:lnTo>
                  <a:pt x="13432" y="11242"/>
                </a:lnTo>
                <a:lnTo>
                  <a:pt x="13067" y="11144"/>
                </a:lnTo>
                <a:lnTo>
                  <a:pt x="12702" y="11071"/>
                </a:lnTo>
                <a:lnTo>
                  <a:pt x="12337" y="11047"/>
                </a:lnTo>
                <a:lnTo>
                  <a:pt x="11972" y="11096"/>
                </a:lnTo>
                <a:lnTo>
                  <a:pt x="11947" y="11096"/>
                </a:lnTo>
                <a:lnTo>
                  <a:pt x="11899" y="11120"/>
                </a:lnTo>
                <a:lnTo>
                  <a:pt x="11874" y="11193"/>
                </a:lnTo>
                <a:lnTo>
                  <a:pt x="11850" y="11266"/>
                </a:lnTo>
                <a:lnTo>
                  <a:pt x="11874" y="11290"/>
                </a:lnTo>
                <a:lnTo>
                  <a:pt x="11899" y="11363"/>
                </a:lnTo>
                <a:lnTo>
                  <a:pt x="11972" y="11412"/>
                </a:lnTo>
                <a:lnTo>
                  <a:pt x="12580" y="11509"/>
                </a:lnTo>
                <a:lnTo>
                  <a:pt x="12872" y="11582"/>
                </a:lnTo>
                <a:lnTo>
                  <a:pt x="13164" y="11655"/>
                </a:lnTo>
                <a:lnTo>
                  <a:pt x="13432" y="11753"/>
                </a:lnTo>
                <a:lnTo>
                  <a:pt x="13675" y="11850"/>
                </a:lnTo>
                <a:lnTo>
                  <a:pt x="13359" y="12118"/>
                </a:lnTo>
                <a:lnTo>
                  <a:pt x="13018" y="12337"/>
                </a:lnTo>
                <a:lnTo>
                  <a:pt x="12994" y="12288"/>
                </a:lnTo>
                <a:lnTo>
                  <a:pt x="12945" y="12239"/>
                </a:lnTo>
                <a:lnTo>
                  <a:pt x="12775" y="12166"/>
                </a:lnTo>
                <a:lnTo>
                  <a:pt x="12604" y="12142"/>
                </a:lnTo>
                <a:lnTo>
                  <a:pt x="12410" y="12118"/>
                </a:lnTo>
                <a:lnTo>
                  <a:pt x="12215" y="12069"/>
                </a:lnTo>
                <a:lnTo>
                  <a:pt x="11850" y="11947"/>
                </a:lnTo>
                <a:lnTo>
                  <a:pt x="11558" y="11826"/>
                </a:lnTo>
                <a:lnTo>
                  <a:pt x="11242" y="11704"/>
                </a:lnTo>
                <a:lnTo>
                  <a:pt x="11096" y="11655"/>
                </a:lnTo>
                <a:lnTo>
                  <a:pt x="10950" y="11607"/>
                </a:lnTo>
                <a:lnTo>
                  <a:pt x="10779" y="11582"/>
                </a:lnTo>
                <a:lnTo>
                  <a:pt x="10633" y="11582"/>
                </a:lnTo>
                <a:lnTo>
                  <a:pt x="10609" y="11607"/>
                </a:lnTo>
                <a:lnTo>
                  <a:pt x="10609" y="11655"/>
                </a:lnTo>
                <a:lnTo>
                  <a:pt x="10682" y="11753"/>
                </a:lnTo>
                <a:lnTo>
                  <a:pt x="10804" y="11874"/>
                </a:lnTo>
                <a:lnTo>
                  <a:pt x="10925" y="11947"/>
                </a:lnTo>
                <a:lnTo>
                  <a:pt x="11047" y="12045"/>
                </a:lnTo>
                <a:lnTo>
                  <a:pt x="11315" y="12166"/>
                </a:lnTo>
                <a:lnTo>
                  <a:pt x="11582" y="12288"/>
                </a:lnTo>
                <a:lnTo>
                  <a:pt x="11826" y="12385"/>
                </a:lnTo>
                <a:lnTo>
                  <a:pt x="12093" y="12483"/>
                </a:lnTo>
                <a:lnTo>
                  <a:pt x="12361" y="12556"/>
                </a:lnTo>
                <a:lnTo>
                  <a:pt x="12507" y="12580"/>
                </a:lnTo>
                <a:lnTo>
                  <a:pt x="12629" y="12580"/>
                </a:lnTo>
                <a:lnTo>
                  <a:pt x="12239" y="12799"/>
                </a:lnTo>
                <a:lnTo>
                  <a:pt x="11850" y="12969"/>
                </a:lnTo>
                <a:lnTo>
                  <a:pt x="11801" y="12921"/>
                </a:lnTo>
                <a:lnTo>
                  <a:pt x="11680" y="12823"/>
                </a:lnTo>
                <a:lnTo>
                  <a:pt x="11558" y="12775"/>
                </a:lnTo>
                <a:lnTo>
                  <a:pt x="11266" y="12677"/>
                </a:lnTo>
                <a:lnTo>
                  <a:pt x="10998" y="12604"/>
                </a:lnTo>
                <a:lnTo>
                  <a:pt x="10731" y="12531"/>
                </a:lnTo>
                <a:lnTo>
                  <a:pt x="10585" y="12458"/>
                </a:lnTo>
                <a:lnTo>
                  <a:pt x="10439" y="12385"/>
                </a:lnTo>
                <a:lnTo>
                  <a:pt x="10171" y="12239"/>
                </a:lnTo>
                <a:lnTo>
                  <a:pt x="10025" y="12166"/>
                </a:lnTo>
                <a:lnTo>
                  <a:pt x="9879" y="12118"/>
                </a:lnTo>
                <a:lnTo>
                  <a:pt x="9733" y="12093"/>
                </a:lnTo>
                <a:lnTo>
                  <a:pt x="9563" y="12093"/>
                </a:lnTo>
                <a:lnTo>
                  <a:pt x="9514" y="12118"/>
                </a:lnTo>
                <a:lnTo>
                  <a:pt x="9490" y="12142"/>
                </a:lnTo>
                <a:lnTo>
                  <a:pt x="9490" y="12191"/>
                </a:lnTo>
                <a:lnTo>
                  <a:pt x="9514" y="12215"/>
                </a:lnTo>
                <a:lnTo>
                  <a:pt x="9733" y="12410"/>
                </a:lnTo>
                <a:lnTo>
                  <a:pt x="9952" y="12580"/>
                </a:lnTo>
                <a:lnTo>
                  <a:pt x="10220" y="12750"/>
                </a:lnTo>
                <a:lnTo>
                  <a:pt x="10463" y="12872"/>
                </a:lnTo>
                <a:lnTo>
                  <a:pt x="10682" y="12969"/>
                </a:lnTo>
                <a:lnTo>
                  <a:pt x="10901" y="13042"/>
                </a:lnTo>
                <a:lnTo>
                  <a:pt x="11363" y="13188"/>
                </a:lnTo>
                <a:lnTo>
                  <a:pt x="10852" y="13359"/>
                </a:lnTo>
                <a:lnTo>
                  <a:pt x="10317" y="13505"/>
                </a:lnTo>
                <a:lnTo>
                  <a:pt x="10317" y="13480"/>
                </a:lnTo>
                <a:lnTo>
                  <a:pt x="10366" y="13359"/>
                </a:lnTo>
                <a:lnTo>
                  <a:pt x="10366" y="13310"/>
                </a:lnTo>
                <a:lnTo>
                  <a:pt x="10342" y="13261"/>
                </a:lnTo>
                <a:lnTo>
                  <a:pt x="10293" y="13213"/>
                </a:lnTo>
                <a:lnTo>
                  <a:pt x="10244" y="13164"/>
                </a:lnTo>
                <a:lnTo>
                  <a:pt x="9198" y="12604"/>
                </a:lnTo>
                <a:lnTo>
                  <a:pt x="9028" y="12507"/>
                </a:lnTo>
                <a:lnTo>
                  <a:pt x="8809" y="12410"/>
                </a:lnTo>
                <a:lnTo>
                  <a:pt x="8711" y="12385"/>
                </a:lnTo>
                <a:lnTo>
                  <a:pt x="8590" y="12361"/>
                </a:lnTo>
                <a:lnTo>
                  <a:pt x="8492" y="12385"/>
                </a:lnTo>
                <a:lnTo>
                  <a:pt x="8419" y="12434"/>
                </a:lnTo>
                <a:lnTo>
                  <a:pt x="8419" y="12458"/>
                </a:lnTo>
                <a:lnTo>
                  <a:pt x="8444" y="12556"/>
                </a:lnTo>
                <a:lnTo>
                  <a:pt x="8517" y="12629"/>
                </a:lnTo>
                <a:lnTo>
                  <a:pt x="8687" y="12799"/>
                </a:lnTo>
                <a:lnTo>
                  <a:pt x="9028" y="13042"/>
                </a:lnTo>
                <a:lnTo>
                  <a:pt x="9490" y="13334"/>
                </a:lnTo>
                <a:lnTo>
                  <a:pt x="9733" y="13456"/>
                </a:lnTo>
                <a:lnTo>
                  <a:pt x="10001" y="13553"/>
                </a:lnTo>
                <a:lnTo>
                  <a:pt x="9539" y="13651"/>
                </a:lnTo>
                <a:lnTo>
                  <a:pt x="9076" y="13699"/>
                </a:lnTo>
                <a:lnTo>
                  <a:pt x="9052" y="13651"/>
                </a:lnTo>
                <a:lnTo>
                  <a:pt x="8857" y="13480"/>
                </a:lnTo>
                <a:lnTo>
                  <a:pt x="8638" y="13334"/>
                </a:lnTo>
                <a:lnTo>
                  <a:pt x="8176" y="13067"/>
                </a:lnTo>
                <a:lnTo>
                  <a:pt x="7762" y="12799"/>
                </a:lnTo>
                <a:lnTo>
                  <a:pt x="7568" y="12677"/>
                </a:lnTo>
                <a:lnTo>
                  <a:pt x="7349" y="12604"/>
                </a:lnTo>
                <a:lnTo>
                  <a:pt x="7300" y="12604"/>
                </a:lnTo>
                <a:lnTo>
                  <a:pt x="7276" y="12653"/>
                </a:lnTo>
                <a:lnTo>
                  <a:pt x="7276" y="12775"/>
                </a:lnTo>
                <a:lnTo>
                  <a:pt x="7300" y="12872"/>
                </a:lnTo>
                <a:lnTo>
                  <a:pt x="7373" y="12969"/>
                </a:lnTo>
                <a:lnTo>
                  <a:pt x="7446" y="13042"/>
                </a:lnTo>
                <a:lnTo>
                  <a:pt x="7616" y="13213"/>
                </a:lnTo>
                <a:lnTo>
                  <a:pt x="7787" y="13334"/>
                </a:lnTo>
                <a:lnTo>
                  <a:pt x="8103" y="13553"/>
                </a:lnTo>
                <a:lnTo>
                  <a:pt x="8444" y="13748"/>
                </a:lnTo>
                <a:lnTo>
                  <a:pt x="8346" y="13748"/>
                </a:lnTo>
                <a:lnTo>
                  <a:pt x="7835" y="13772"/>
                </a:lnTo>
                <a:lnTo>
                  <a:pt x="7349" y="13724"/>
                </a:lnTo>
                <a:lnTo>
                  <a:pt x="7373" y="13699"/>
                </a:lnTo>
                <a:lnTo>
                  <a:pt x="7397" y="13651"/>
                </a:lnTo>
                <a:lnTo>
                  <a:pt x="7422" y="13578"/>
                </a:lnTo>
                <a:lnTo>
                  <a:pt x="7397" y="13529"/>
                </a:lnTo>
                <a:lnTo>
                  <a:pt x="7373" y="13456"/>
                </a:lnTo>
                <a:lnTo>
                  <a:pt x="7324" y="13383"/>
                </a:lnTo>
                <a:lnTo>
                  <a:pt x="7203" y="13286"/>
                </a:lnTo>
                <a:lnTo>
                  <a:pt x="6911" y="13091"/>
                </a:lnTo>
                <a:lnTo>
                  <a:pt x="6643" y="12872"/>
                </a:lnTo>
                <a:lnTo>
                  <a:pt x="6521" y="12799"/>
                </a:lnTo>
                <a:lnTo>
                  <a:pt x="6448" y="12750"/>
                </a:lnTo>
                <a:lnTo>
                  <a:pt x="6424" y="12702"/>
                </a:lnTo>
                <a:lnTo>
                  <a:pt x="6424" y="12677"/>
                </a:lnTo>
                <a:lnTo>
                  <a:pt x="6400" y="12677"/>
                </a:lnTo>
                <a:lnTo>
                  <a:pt x="6375" y="12702"/>
                </a:lnTo>
                <a:lnTo>
                  <a:pt x="6351" y="12775"/>
                </a:lnTo>
                <a:lnTo>
                  <a:pt x="6327" y="12823"/>
                </a:lnTo>
                <a:lnTo>
                  <a:pt x="6351" y="12969"/>
                </a:lnTo>
                <a:lnTo>
                  <a:pt x="6400" y="13042"/>
                </a:lnTo>
                <a:lnTo>
                  <a:pt x="6448" y="13140"/>
                </a:lnTo>
                <a:lnTo>
                  <a:pt x="6570" y="13286"/>
                </a:lnTo>
                <a:lnTo>
                  <a:pt x="6716" y="13432"/>
                </a:lnTo>
                <a:lnTo>
                  <a:pt x="6862" y="13553"/>
                </a:lnTo>
                <a:lnTo>
                  <a:pt x="7032" y="13675"/>
                </a:lnTo>
                <a:lnTo>
                  <a:pt x="7032" y="13675"/>
                </a:lnTo>
                <a:lnTo>
                  <a:pt x="6619" y="13578"/>
                </a:lnTo>
                <a:lnTo>
                  <a:pt x="6229" y="13456"/>
                </a:lnTo>
                <a:lnTo>
                  <a:pt x="5864" y="13334"/>
                </a:lnTo>
                <a:lnTo>
                  <a:pt x="5670" y="13286"/>
                </a:lnTo>
                <a:lnTo>
                  <a:pt x="5475" y="13261"/>
                </a:lnTo>
                <a:lnTo>
                  <a:pt x="5280" y="13237"/>
                </a:lnTo>
                <a:lnTo>
                  <a:pt x="5086" y="13261"/>
                </a:lnTo>
                <a:lnTo>
                  <a:pt x="4988" y="13286"/>
                </a:lnTo>
                <a:lnTo>
                  <a:pt x="4915" y="13334"/>
                </a:lnTo>
                <a:lnTo>
                  <a:pt x="4842" y="13407"/>
                </a:lnTo>
                <a:lnTo>
                  <a:pt x="4818" y="13505"/>
                </a:lnTo>
                <a:lnTo>
                  <a:pt x="4672" y="13651"/>
                </a:lnTo>
                <a:lnTo>
                  <a:pt x="4502" y="13797"/>
                </a:lnTo>
                <a:lnTo>
                  <a:pt x="4331" y="13943"/>
                </a:lnTo>
                <a:lnTo>
                  <a:pt x="4161" y="14064"/>
                </a:lnTo>
                <a:lnTo>
                  <a:pt x="3869" y="14259"/>
                </a:lnTo>
                <a:lnTo>
                  <a:pt x="3553" y="14405"/>
                </a:lnTo>
                <a:lnTo>
                  <a:pt x="3212" y="14551"/>
                </a:lnTo>
                <a:lnTo>
                  <a:pt x="2896" y="14648"/>
                </a:lnTo>
                <a:lnTo>
                  <a:pt x="2555" y="14745"/>
                </a:lnTo>
                <a:lnTo>
                  <a:pt x="2190" y="14818"/>
                </a:lnTo>
                <a:lnTo>
                  <a:pt x="1825" y="14867"/>
                </a:lnTo>
                <a:lnTo>
                  <a:pt x="1485" y="14891"/>
                </a:lnTo>
                <a:lnTo>
                  <a:pt x="1314" y="14891"/>
                </a:lnTo>
                <a:lnTo>
                  <a:pt x="1144" y="14867"/>
                </a:lnTo>
                <a:lnTo>
                  <a:pt x="1436" y="14672"/>
                </a:lnTo>
                <a:lnTo>
                  <a:pt x="1728" y="14453"/>
                </a:lnTo>
                <a:lnTo>
                  <a:pt x="1996" y="14210"/>
                </a:lnTo>
                <a:lnTo>
                  <a:pt x="2239" y="13991"/>
                </a:lnTo>
                <a:lnTo>
                  <a:pt x="2604" y="13626"/>
                </a:lnTo>
                <a:lnTo>
                  <a:pt x="2774" y="13432"/>
                </a:lnTo>
                <a:lnTo>
                  <a:pt x="2944" y="13188"/>
                </a:lnTo>
                <a:lnTo>
                  <a:pt x="3066" y="12945"/>
                </a:lnTo>
                <a:lnTo>
                  <a:pt x="3163" y="12702"/>
                </a:lnTo>
                <a:lnTo>
                  <a:pt x="3212" y="12458"/>
                </a:lnTo>
                <a:lnTo>
                  <a:pt x="3212" y="12337"/>
                </a:lnTo>
                <a:lnTo>
                  <a:pt x="3212" y="12215"/>
                </a:lnTo>
                <a:lnTo>
                  <a:pt x="3236" y="12118"/>
                </a:lnTo>
                <a:lnTo>
                  <a:pt x="3212" y="12045"/>
                </a:lnTo>
                <a:lnTo>
                  <a:pt x="3188" y="11972"/>
                </a:lnTo>
                <a:lnTo>
                  <a:pt x="3115" y="11923"/>
                </a:lnTo>
                <a:lnTo>
                  <a:pt x="2920" y="11826"/>
                </a:lnTo>
                <a:lnTo>
                  <a:pt x="2750" y="11704"/>
                </a:lnTo>
                <a:lnTo>
                  <a:pt x="2409" y="11461"/>
                </a:lnTo>
                <a:lnTo>
                  <a:pt x="2117" y="11169"/>
                </a:lnTo>
                <a:lnTo>
                  <a:pt x="1850" y="10852"/>
                </a:lnTo>
                <a:lnTo>
                  <a:pt x="1631" y="10512"/>
                </a:lnTo>
                <a:lnTo>
                  <a:pt x="1412" y="10147"/>
                </a:lnTo>
                <a:lnTo>
                  <a:pt x="1241" y="9757"/>
                </a:lnTo>
                <a:lnTo>
                  <a:pt x="1095" y="9368"/>
                </a:lnTo>
                <a:lnTo>
                  <a:pt x="949" y="8979"/>
                </a:lnTo>
                <a:lnTo>
                  <a:pt x="828" y="8565"/>
                </a:lnTo>
                <a:lnTo>
                  <a:pt x="755" y="8127"/>
                </a:lnTo>
                <a:lnTo>
                  <a:pt x="682" y="7689"/>
                </a:lnTo>
                <a:lnTo>
                  <a:pt x="657" y="7251"/>
                </a:lnTo>
                <a:lnTo>
                  <a:pt x="657" y="6837"/>
                </a:lnTo>
                <a:lnTo>
                  <a:pt x="706" y="6399"/>
                </a:lnTo>
                <a:lnTo>
                  <a:pt x="803" y="5986"/>
                </a:lnTo>
                <a:lnTo>
                  <a:pt x="925" y="5548"/>
                </a:lnTo>
                <a:lnTo>
                  <a:pt x="1120" y="5110"/>
                </a:lnTo>
                <a:lnTo>
                  <a:pt x="1339" y="4696"/>
                </a:lnTo>
                <a:lnTo>
                  <a:pt x="1606" y="4307"/>
                </a:lnTo>
                <a:lnTo>
                  <a:pt x="1898" y="3869"/>
                </a:lnTo>
                <a:lnTo>
                  <a:pt x="2166" y="3431"/>
                </a:lnTo>
                <a:lnTo>
                  <a:pt x="2434" y="3017"/>
                </a:lnTo>
                <a:lnTo>
                  <a:pt x="2604" y="2823"/>
                </a:lnTo>
                <a:lnTo>
                  <a:pt x="2774" y="2628"/>
                </a:lnTo>
                <a:lnTo>
                  <a:pt x="3115" y="2336"/>
                </a:lnTo>
                <a:lnTo>
                  <a:pt x="3431" y="2068"/>
                </a:lnTo>
                <a:lnTo>
                  <a:pt x="3772" y="1825"/>
                </a:lnTo>
                <a:lnTo>
                  <a:pt x="4137" y="1582"/>
                </a:lnTo>
                <a:lnTo>
                  <a:pt x="4502" y="1387"/>
                </a:lnTo>
                <a:lnTo>
                  <a:pt x="4867" y="1192"/>
                </a:lnTo>
                <a:lnTo>
                  <a:pt x="5256" y="1046"/>
                </a:lnTo>
                <a:lnTo>
                  <a:pt x="5670" y="900"/>
                </a:lnTo>
                <a:lnTo>
                  <a:pt x="6083" y="803"/>
                </a:lnTo>
                <a:lnTo>
                  <a:pt x="6497" y="706"/>
                </a:lnTo>
                <a:lnTo>
                  <a:pt x="6935" y="633"/>
                </a:lnTo>
                <a:lnTo>
                  <a:pt x="7373" y="584"/>
                </a:lnTo>
                <a:lnTo>
                  <a:pt x="7811" y="535"/>
                </a:lnTo>
                <a:lnTo>
                  <a:pt x="8249" y="511"/>
                </a:lnTo>
                <a:close/>
                <a:moveTo>
                  <a:pt x="8444" y="0"/>
                </a:moveTo>
                <a:lnTo>
                  <a:pt x="7641" y="24"/>
                </a:lnTo>
                <a:lnTo>
                  <a:pt x="6838" y="122"/>
                </a:lnTo>
                <a:lnTo>
                  <a:pt x="6351" y="195"/>
                </a:lnTo>
                <a:lnTo>
                  <a:pt x="5889" y="292"/>
                </a:lnTo>
                <a:lnTo>
                  <a:pt x="5426" y="414"/>
                </a:lnTo>
                <a:lnTo>
                  <a:pt x="4964" y="560"/>
                </a:lnTo>
                <a:lnTo>
                  <a:pt x="4502" y="730"/>
                </a:lnTo>
                <a:lnTo>
                  <a:pt x="4088" y="949"/>
                </a:lnTo>
                <a:lnTo>
                  <a:pt x="3674" y="1217"/>
                </a:lnTo>
                <a:lnTo>
                  <a:pt x="3285" y="1509"/>
                </a:lnTo>
                <a:lnTo>
                  <a:pt x="2823" y="1922"/>
                </a:lnTo>
                <a:lnTo>
                  <a:pt x="2385" y="2312"/>
                </a:lnTo>
                <a:lnTo>
                  <a:pt x="2166" y="2531"/>
                </a:lnTo>
                <a:lnTo>
                  <a:pt x="1947" y="2725"/>
                </a:lnTo>
                <a:lnTo>
                  <a:pt x="1752" y="2969"/>
                </a:lnTo>
                <a:lnTo>
                  <a:pt x="1582" y="3212"/>
                </a:lnTo>
                <a:lnTo>
                  <a:pt x="1266" y="3723"/>
                </a:lnTo>
                <a:lnTo>
                  <a:pt x="974" y="4283"/>
                </a:lnTo>
                <a:lnTo>
                  <a:pt x="682" y="4842"/>
                </a:lnTo>
                <a:lnTo>
                  <a:pt x="438" y="5402"/>
                </a:lnTo>
                <a:lnTo>
                  <a:pt x="341" y="5645"/>
                </a:lnTo>
                <a:lnTo>
                  <a:pt x="268" y="5889"/>
                </a:lnTo>
                <a:lnTo>
                  <a:pt x="195" y="6132"/>
                </a:lnTo>
                <a:lnTo>
                  <a:pt x="146" y="6375"/>
                </a:lnTo>
                <a:lnTo>
                  <a:pt x="122" y="6886"/>
                </a:lnTo>
                <a:lnTo>
                  <a:pt x="122" y="7397"/>
                </a:lnTo>
                <a:lnTo>
                  <a:pt x="171" y="7908"/>
                </a:lnTo>
                <a:lnTo>
                  <a:pt x="268" y="8419"/>
                </a:lnTo>
                <a:lnTo>
                  <a:pt x="390" y="8906"/>
                </a:lnTo>
                <a:lnTo>
                  <a:pt x="536" y="9392"/>
                </a:lnTo>
                <a:lnTo>
                  <a:pt x="682" y="9830"/>
                </a:lnTo>
                <a:lnTo>
                  <a:pt x="876" y="10244"/>
                </a:lnTo>
                <a:lnTo>
                  <a:pt x="1095" y="10658"/>
                </a:lnTo>
                <a:lnTo>
                  <a:pt x="1339" y="11047"/>
                </a:lnTo>
                <a:lnTo>
                  <a:pt x="1631" y="11412"/>
                </a:lnTo>
                <a:lnTo>
                  <a:pt x="1947" y="11728"/>
                </a:lnTo>
                <a:lnTo>
                  <a:pt x="2117" y="11874"/>
                </a:lnTo>
                <a:lnTo>
                  <a:pt x="2312" y="12020"/>
                </a:lnTo>
                <a:lnTo>
                  <a:pt x="2507" y="12142"/>
                </a:lnTo>
                <a:lnTo>
                  <a:pt x="2701" y="12239"/>
                </a:lnTo>
                <a:lnTo>
                  <a:pt x="2677" y="12458"/>
                </a:lnTo>
                <a:lnTo>
                  <a:pt x="2604" y="12653"/>
                </a:lnTo>
                <a:lnTo>
                  <a:pt x="2482" y="12848"/>
                </a:lnTo>
                <a:lnTo>
                  <a:pt x="2361" y="13042"/>
                </a:lnTo>
                <a:lnTo>
                  <a:pt x="2215" y="13213"/>
                </a:lnTo>
                <a:lnTo>
                  <a:pt x="2069" y="13359"/>
                </a:lnTo>
                <a:lnTo>
                  <a:pt x="1752" y="13675"/>
                </a:lnTo>
                <a:lnTo>
                  <a:pt x="1412" y="13967"/>
                </a:lnTo>
                <a:lnTo>
                  <a:pt x="1047" y="14259"/>
                </a:lnTo>
                <a:lnTo>
                  <a:pt x="828" y="14381"/>
                </a:lnTo>
                <a:lnTo>
                  <a:pt x="633" y="14478"/>
                </a:lnTo>
                <a:lnTo>
                  <a:pt x="414" y="14575"/>
                </a:lnTo>
                <a:lnTo>
                  <a:pt x="195" y="14648"/>
                </a:lnTo>
                <a:lnTo>
                  <a:pt x="98" y="14697"/>
                </a:lnTo>
                <a:lnTo>
                  <a:pt x="25" y="14794"/>
                </a:lnTo>
                <a:lnTo>
                  <a:pt x="0" y="14891"/>
                </a:lnTo>
                <a:lnTo>
                  <a:pt x="25" y="14989"/>
                </a:lnTo>
                <a:lnTo>
                  <a:pt x="49" y="15086"/>
                </a:lnTo>
                <a:lnTo>
                  <a:pt x="146" y="15159"/>
                </a:lnTo>
                <a:lnTo>
                  <a:pt x="244" y="15208"/>
                </a:lnTo>
                <a:lnTo>
                  <a:pt x="365" y="15208"/>
                </a:lnTo>
                <a:lnTo>
                  <a:pt x="414" y="15183"/>
                </a:lnTo>
                <a:lnTo>
                  <a:pt x="560" y="15256"/>
                </a:lnTo>
                <a:lnTo>
                  <a:pt x="682" y="15305"/>
                </a:lnTo>
                <a:lnTo>
                  <a:pt x="998" y="15378"/>
                </a:lnTo>
                <a:lnTo>
                  <a:pt x="1314" y="15402"/>
                </a:lnTo>
                <a:lnTo>
                  <a:pt x="1679" y="15402"/>
                </a:lnTo>
                <a:lnTo>
                  <a:pt x="2020" y="15354"/>
                </a:lnTo>
                <a:lnTo>
                  <a:pt x="2336" y="15305"/>
                </a:lnTo>
                <a:lnTo>
                  <a:pt x="2896" y="15183"/>
                </a:lnTo>
                <a:lnTo>
                  <a:pt x="3261" y="15062"/>
                </a:lnTo>
                <a:lnTo>
                  <a:pt x="3626" y="14916"/>
                </a:lnTo>
                <a:lnTo>
                  <a:pt x="3991" y="14770"/>
                </a:lnTo>
                <a:lnTo>
                  <a:pt x="4331" y="14575"/>
                </a:lnTo>
                <a:lnTo>
                  <a:pt x="4575" y="14429"/>
                </a:lnTo>
                <a:lnTo>
                  <a:pt x="4818" y="14259"/>
                </a:lnTo>
                <a:lnTo>
                  <a:pt x="5037" y="14040"/>
                </a:lnTo>
                <a:lnTo>
                  <a:pt x="5134" y="13918"/>
                </a:lnTo>
                <a:lnTo>
                  <a:pt x="5207" y="13797"/>
                </a:lnTo>
                <a:lnTo>
                  <a:pt x="5426" y="13821"/>
                </a:lnTo>
                <a:lnTo>
                  <a:pt x="5645" y="13845"/>
                </a:lnTo>
                <a:lnTo>
                  <a:pt x="6059" y="13967"/>
                </a:lnTo>
                <a:lnTo>
                  <a:pt x="6497" y="14113"/>
                </a:lnTo>
                <a:lnTo>
                  <a:pt x="6692" y="14186"/>
                </a:lnTo>
                <a:lnTo>
                  <a:pt x="6911" y="14235"/>
                </a:lnTo>
                <a:lnTo>
                  <a:pt x="7178" y="14283"/>
                </a:lnTo>
                <a:lnTo>
                  <a:pt x="7446" y="14308"/>
                </a:lnTo>
                <a:lnTo>
                  <a:pt x="7981" y="14332"/>
                </a:lnTo>
                <a:lnTo>
                  <a:pt x="8517" y="14308"/>
                </a:lnTo>
                <a:lnTo>
                  <a:pt x="9052" y="14259"/>
                </a:lnTo>
                <a:lnTo>
                  <a:pt x="9490" y="14210"/>
                </a:lnTo>
                <a:lnTo>
                  <a:pt x="9952" y="14137"/>
                </a:lnTo>
                <a:lnTo>
                  <a:pt x="10390" y="14040"/>
                </a:lnTo>
                <a:lnTo>
                  <a:pt x="10828" y="13918"/>
                </a:lnTo>
                <a:lnTo>
                  <a:pt x="11266" y="13797"/>
                </a:lnTo>
                <a:lnTo>
                  <a:pt x="11680" y="13651"/>
                </a:lnTo>
                <a:lnTo>
                  <a:pt x="12093" y="13480"/>
                </a:lnTo>
                <a:lnTo>
                  <a:pt x="12507" y="13286"/>
                </a:lnTo>
                <a:lnTo>
                  <a:pt x="12921" y="13067"/>
                </a:lnTo>
                <a:lnTo>
                  <a:pt x="13310" y="12823"/>
                </a:lnTo>
                <a:lnTo>
                  <a:pt x="13699" y="12556"/>
                </a:lnTo>
                <a:lnTo>
                  <a:pt x="14089" y="12264"/>
                </a:lnTo>
                <a:lnTo>
                  <a:pt x="14429" y="11947"/>
                </a:lnTo>
                <a:lnTo>
                  <a:pt x="14770" y="11607"/>
                </a:lnTo>
                <a:lnTo>
                  <a:pt x="15111" y="11266"/>
                </a:lnTo>
                <a:lnTo>
                  <a:pt x="15403" y="10901"/>
                </a:lnTo>
                <a:lnTo>
                  <a:pt x="15670" y="10512"/>
                </a:lnTo>
                <a:lnTo>
                  <a:pt x="15914" y="10098"/>
                </a:lnTo>
                <a:lnTo>
                  <a:pt x="16133" y="9684"/>
                </a:lnTo>
                <a:lnTo>
                  <a:pt x="16327" y="9246"/>
                </a:lnTo>
                <a:lnTo>
                  <a:pt x="16473" y="8808"/>
                </a:lnTo>
                <a:lnTo>
                  <a:pt x="16595" y="8346"/>
                </a:lnTo>
                <a:lnTo>
                  <a:pt x="16668" y="7884"/>
                </a:lnTo>
                <a:lnTo>
                  <a:pt x="16717" y="7421"/>
                </a:lnTo>
                <a:lnTo>
                  <a:pt x="16717" y="7178"/>
                </a:lnTo>
                <a:lnTo>
                  <a:pt x="16692" y="6959"/>
                </a:lnTo>
                <a:lnTo>
                  <a:pt x="16595" y="6497"/>
                </a:lnTo>
                <a:lnTo>
                  <a:pt x="16473" y="6035"/>
                </a:lnTo>
                <a:lnTo>
                  <a:pt x="16352" y="5597"/>
                </a:lnTo>
                <a:lnTo>
                  <a:pt x="16206" y="5134"/>
                </a:lnTo>
                <a:lnTo>
                  <a:pt x="16084" y="4672"/>
                </a:lnTo>
                <a:lnTo>
                  <a:pt x="15962" y="4210"/>
                </a:lnTo>
                <a:lnTo>
                  <a:pt x="15792" y="3772"/>
                </a:lnTo>
                <a:lnTo>
                  <a:pt x="15597" y="3358"/>
                </a:lnTo>
                <a:lnTo>
                  <a:pt x="15354" y="2993"/>
                </a:lnTo>
                <a:lnTo>
                  <a:pt x="15062" y="2652"/>
                </a:lnTo>
                <a:lnTo>
                  <a:pt x="14770" y="2336"/>
                </a:lnTo>
                <a:lnTo>
                  <a:pt x="14429" y="2044"/>
                </a:lnTo>
                <a:lnTo>
                  <a:pt x="14089" y="1776"/>
                </a:lnTo>
                <a:lnTo>
                  <a:pt x="13724" y="1509"/>
                </a:lnTo>
                <a:lnTo>
                  <a:pt x="13334" y="1265"/>
                </a:lnTo>
                <a:lnTo>
                  <a:pt x="12969" y="1046"/>
                </a:lnTo>
                <a:lnTo>
                  <a:pt x="12580" y="827"/>
                </a:lnTo>
                <a:lnTo>
                  <a:pt x="12166" y="633"/>
                </a:lnTo>
                <a:lnTo>
                  <a:pt x="11777" y="487"/>
                </a:lnTo>
                <a:lnTo>
                  <a:pt x="11363" y="341"/>
                </a:lnTo>
                <a:lnTo>
                  <a:pt x="10950" y="219"/>
                </a:lnTo>
                <a:lnTo>
                  <a:pt x="10512" y="146"/>
                </a:lnTo>
                <a:lnTo>
                  <a:pt x="10074" y="73"/>
                </a:lnTo>
                <a:lnTo>
                  <a:pt x="927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 2 columns - hot">
  <p:cSld name="TITLE_AND_TWO_COLUMNS_2">
    <p:bg>
      <p:bgPr>
        <a:gradFill>
          <a:gsLst>
            <a:gs pos="0">
              <a:schemeClr val="accent6"/>
            </a:gs>
            <a:gs pos="100000">
              <a:schemeClr val="accent3"/>
            </a:gs>
          </a:gsLst>
          <a:lin ang="2700006" scaled="0"/>
        </a:gradFill>
        <a:effectLst/>
      </p:bgPr>
    </p:bg>
    <p:spTree>
      <p:nvGrpSpPr>
        <p:cNvPr id="1" name="Shape 73"/>
        <p:cNvGrpSpPr/>
        <p:nvPr/>
      </p:nvGrpSpPr>
      <p:grpSpPr>
        <a:xfrm>
          <a:off x="0" y="0"/>
          <a:ext cx="0" cy="0"/>
          <a:chOff x="0" y="0"/>
          <a:chExt cx="0" cy="0"/>
        </a:xfrm>
      </p:grpSpPr>
      <p:sp>
        <p:nvSpPr>
          <p:cNvPr id="74" name="Google Shape;74;p15"/>
          <p:cNvSpPr/>
          <p:nvPr/>
        </p:nvSpPr>
        <p:spPr>
          <a:xfrm>
            <a:off x="0" y="0"/>
            <a:ext cx="9144000" cy="802800"/>
          </a:xfrm>
          <a:prstGeom prst="rect">
            <a:avLst/>
          </a:prstGeom>
          <a:solidFill>
            <a:srgbClr val="4C1130">
              <a:alpha val="176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15"/>
          <p:cNvSpPr txBox="1">
            <a:spLocks noGrp="1"/>
          </p:cNvSpPr>
          <p:nvPr>
            <p:ph type="title"/>
          </p:nvPr>
        </p:nvSpPr>
        <p:spPr>
          <a:xfrm>
            <a:off x="962700" y="321094"/>
            <a:ext cx="7571700" cy="379500"/>
          </a:xfrm>
          <a:prstGeom prst="rect">
            <a:avLst/>
          </a:prstGeom>
        </p:spPr>
        <p:txBody>
          <a:bodyPr spcFirstLastPara="1" wrap="square" lIns="91425" tIns="91425" rIns="91425" bIns="91425" anchor="b" anchorCtr="0">
            <a:noAutofit/>
          </a:bodyPr>
          <a:lstStyle>
            <a:lvl1pPr lvl="0"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76" name="Google Shape;76;p15"/>
          <p:cNvSpPr txBox="1">
            <a:spLocks noGrp="1"/>
          </p:cNvSpPr>
          <p:nvPr>
            <p:ph type="body" idx="1"/>
          </p:nvPr>
        </p:nvSpPr>
        <p:spPr>
          <a:xfrm>
            <a:off x="962700" y="1257300"/>
            <a:ext cx="3355800" cy="3725700"/>
          </a:xfrm>
          <a:prstGeom prst="rect">
            <a:avLst/>
          </a:prstGeom>
        </p:spPr>
        <p:txBody>
          <a:bodyPr spcFirstLastPara="1" wrap="square" lIns="91425" tIns="91425" rIns="91425" bIns="91425" anchor="t" anchorCtr="0">
            <a:noAutofit/>
          </a:bodyPr>
          <a:lstStyle>
            <a:lvl1pPr marL="457200" lvl="0" indent="-355600" rtl="0">
              <a:spcBef>
                <a:spcPts val="600"/>
              </a:spcBef>
              <a:spcAft>
                <a:spcPts val="0"/>
              </a:spcAft>
              <a:buSzPts val="2000"/>
              <a:buChar char="▹"/>
              <a:defRPr sz="2000"/>
            </a:lvl1pPr>
            <a:lvl2pPr marL="914400" lvl="1" indent="-355600" rtl="0">
              <a:spcBef>
                <a:spcPts val="0"/>
              </a:spcBef>
              <a:spcAft>
                <a:spcPts val="0"/>
              </a:spcAft>
              <a:buSzPts val="2000"/>
              <a:buChar char="▸"/>
              <a:defRPr sz="2000"/>
            </a:lvl2pPr>
            <a:lvl3pPr marL="1371600" lvl="2" indent="-355600" rtl="0">
              <a:spcBef>
                <a:spcPts val="0"/>
              </a:spcBef>
              <a:spcAft>
                <a:spcPts val="0"/>
              </a:spcAft>
              <a:buSzPts val="2000"/>
              <a:buChar char="■"/>
              <a:defRPr sz="2000"/>
            </a:lvl3pPr>
            <a:lvl4pPr marL="1828800" lvl="3" indent="-355600" rtl="0">
              <a:spcBef>
                <a:spcPts val="0"/>
              </a:spcBef>
              <a:spcAft>
                <a:spcPts val="0"/>
              </a:spcAft>
              <a:buSzPts val="2000"/>
              <a:buChar char="●"/>
              <a:defRPr sz="2000"/>
            </a:lvl4pPr>
            <a:lvl5pPr marL="2286000" lvl="4" indent="-355600" rtl="0">
              <a:spcBef>
                <a:spcPts val="0"/>
              </a:spcBef>
              <a:spcAft>
                <a:spcPts val="0"/>
              </a:spcAft>
              <a:buSzPts val="2000"/>
              <a:buChar char="○"/>
              <a:defRPr sz="2000"/>
            </a:lvl5pPr>
            <a:lvl6pPr marL="2743200" lvl="5" indent="-355600" rtl="0">
              <a:spcBef>
                <a:spcPts val="0"/>
              </a:spcBef>
              <a:spcAft>
                <a:spcPts val="0"/>
              </a:spcAft>
              <a:buSzPts val="2000"/>
              <a:buChar char="■"/>
              <a:defRPr sz="2000"/>
            </a:lvl6pPr>
            <a:lvl7pPr marL="3200400" lvl="6" indent="-355600" rtl="0">
              <a:spcBef>
                <a:spcPts val="0"/>
              </a:spcBef>
              <a:spcAft>
                <a:spcPts val="0"/>
              </a:spcAft>
              <a:buSzPts val="2000"/>
              <a:buChar char="●"/>
              <a:defRPr sz="2000"/>
            </a:lvl7pPr>
            <a:lvl8pPr marL="3657600" lvl="7" indent="-355600" rtl="0">
              <a:spcBef>
                <a:spcPts val="0"/>
              </a:spcBef>
              <a:spcAft>
                <a:spcPts val="0"/>
              </a:spcAft>
              <a:buSzPts val="2000"/>
              <a:buChar char="○"/>
              <a:defRPr sz="2000"/>
            </a:lvl8pPr>
            <a:lvl9pPr marL="4114800" lvl="8" indent="-355600" rtl="0">
              <a:spcBef>
                <a:spcPts val="0"/>
              </a:spcBef>
              <a:spcAft>
                <a:spcPts val="0"/>
              </a:spcAft>
              <a:buSzPts val="2000"/>
              <a:buChar char="■"/>
              <a:defRPr sz="2000"/>
            </a:lvl9pPr>
          </a:lstStyle>
          <a:p>
            <a:endParaRPr/>
          </a:p>
        </p:txBody>
      </p:sp>
      <p:sp>
        <p:nvSpPr>
          <p:cNvPr id="77" name="Google Shape;77;p15"/>
          <p:cNvSpPr txBox="1">
            <a:spLocks noGrp="1"/>
          </p:cNvSpPr>
          <p:nvPr>
            <p:ph type="body" idx="2"/>
          </p:nvPr>
        </p:nvSpPr>
        <p:spPr>
          <a:xfrm>
            <a:off x="4673042" y="1257300"/>
            <a:ext cx="3355800" cy="3725700"/>
          </a:xfrm>
          <a:prstGeom prst="rect">
            <a:avLst/>
          </a:prstGeom>
        </p:spPr>
        <p:txBody>
          <a:bodyPr spcFirstLastPara="1" wrap="square" lIns="91425" tIns="91425" rIns="91425" bIns="91425" anchor="t" anchorCtr="0">
            <a:noAutofit/>
          </a:bodyPr>
          <a:lstStyle>
            <a:lvl1pPr marL="457200" lvl="0" indent="-355600" rtl="0">
              <a:spcBef>
                <a:spcPts val="600"/>
              </a:spcBef>
              <a:spcAft>
                <a:spcPts val="0"/>
              </a:spcAft>
              <a:buSzPts val="2000"/>
              <a:buChar char="▹"/>
              <a:defRPr sz="2000"/>
            </a:lvl1pPr>
            <a:lvl2pPr marL="914400" lvl="1" indent="-355600" rtl="0">
              <a:spcBef>
                <a:spcPts val="0"/>
              </a:spcBef>
              <a:spcAft>
                <a:spcPts val="0"/>
              </a:spcAft>
              <a:buSzPts val="2000"/>
              <a:buChar char="▸"/>
              <a:defRPr sz="2000"/>
            </a:lvl2pPr>
            <a:lvl3pPr marL="1371600" lvl="2" indent="-355600" rtl="0">
              <a:spcBef>
                <a:spcPts val="0"/>
              </a:spcBef>
              <a:spcAft>
                <a:spcPts val="0"/>
              </a:spcAft>
              <a:buSzPts val="2000"/>
              <a:buChar char="■"/>
              <a:defRPr sz="2000"/>
            </a:lvl3pPr>
            <a:lvl4pPr marL="1828800" lvl="3" indent="-355600" rtl="0">
              <a:spcBef>
                <a:spcPts val="0"/>
              </a:spcBef>
              <a:spcAft>
                <a:spcPts val="0"/>
              </a:spcAft>
              <a:buSzPts val="2000"/>
              <a:buChar char="●"/>
              <a:defRPr sz="2000"/>
            </a:lvl4pPr>
            <a:lvl5pPr marL="2286000" lvl="4" indent="-355600" rtl="0">
              <a:spcBef>
                <a:spcPts val="0"/>
              </a:spcBef>
              <a:spcAft>
                <a:spcPts val="0"/>
              </a:spcAft>
              <a:buSzPts val="2000"/>
              <a:buChar char="○"/>
              <a:defRPr sz="2000"/>
            </a:lvl5pPr>
            <a:lvl6pPr marL="2743200" lvl="5" indent="-355600" rtl="0">
              <a:spcBef>
                <a:spcPts val="0"/>
              </a:spcBef>
              <a:spcAft>
                <a:spcPts val="0"/>
              </a:spcAft>
              <a:buSzPts val="2000"/>
              <a:buChar char="■"/>
              <a:defRPr sz="2000"/>
            </a:lvl6pPr>
            <a:lvl7pPr marL="3200400" lvl="6" indent="-355600" rtl="0">
              <a:spcBef>
                <a:spcPts val="0"/>
              </a:spcBef>
              <a:spcAft>
                <a:spcPts val="0"/>
              </a:spcAft>
              <a:buSzPts val="2000"/>
              <a:buChar char="●"/>
              <a:defRPr sz="2000"/>
            </a:lvl7pPr>
            <a:lvl8pPr marL="3657600" lvl="7" indent="-355600" rtl="0">
              <a:spcBef>
                <a:spcPts val="0"/>
              </a:spcBef>
              <a:spcAft>
                <a:spcPts val="0"/>
              </a:spcAft>
              <a:buSzPts val="2000"/>
              <a:buChar char="○"/>
              <a:defRPr sz="2000"/>
            </a:lvl8pPr>
            <a:lvl9pPr marL="4114800" lvl="8" indent="-355600" rtl="0">
              <a:spcBef>
                <a:spcPts val="0"/>
              </a:spcBef>
              <a:spcAft>
                <a:spcPts val="0"/>
              </a:spcAft>
              <a:buSzPts val="2000"/>
              <a:buChar char="■"/>
              <a:defRPr sz="2000"/>
            </a:lvl9pPr>
          </a:lstStyle>
          <a:p>
            <a:endParaRPr/>
          </a:p>
        </p:txBody>
      </p:sp>
      <p:sp>
        <p:nvSpPr>
          <p:cNvPr id="78" name="Google Shape;78;p15"/>
          <p:cNvSpPr txBox="1">
            <a:spLocks noGrp="1"/>
          </p:cNvSpPr>
          <p:nvPr>
            <p:ph type="sldNum" idx="12"/>
          </p:nvPr>
        </p:nvSpPr>
        <p:spPr>
          <a:xfrm>
            <a:off x="8480584" y="467365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‹Nº›</a:t>
            </a:fld>
            <a:endParaRPr/>
          </a:p>
        </p:txBody>
      </p:sp>
      <p:sp>
        <p:nvSpPr>
          <p:cNvPr id="79" name="Google Shape;79;p15"/>
          <p:cNvSpPr/>
          <p:nvPr/>
        </p:nvSpPr>
        <p:spPr>
          <a:xfrm>
            <a:off x="694177" y="366125"/>
            <a:ext cx="290583" cy="252494"/>
          </a:xfrm>
          <a:custGeom>
            <a:avLst/>
            <a:gdLst/>
            <a:ahLst/>
            <a:cxnLst/>
            <a:rect l="l" t="t" r="r" b="b"/>
            <a:pathLst>
              <a:path w="16717" h="15403" extrusionOk="0">
                <a:moveTo>
                  <a:pt x="9149" y="511"/>
                </a:moveTo>
                <a:lnTo>
                  <a:pt x="9587" y="560"/>
                </a:lnTo>
                <a:lnTo>
                  <a:pt x="10025" y="608"/>
                </a:lnTo>
                <a:lnTo>
                  <a:pt x="10439" y="681"/>
                </a:lnTo>
                <a:lnTo>
                  <a:pt x="10877" y="779"/>
                </a:lnTo>
                <a:lnTo>
                  <a:pt x="11290" y="900"/>
                </a:lnTo>
                <a:lnTo>
                  <a:pt x="11704" y="1046"/>
                </a:lnTo>
                <a:lnTo>
                  <a:pt x="12093" y="1217"/>
                </a:lnTo>
                <a:lnTo>
                  <a:pt x="12483" y="1411"/>
                </a:lnTo>
                <a:lnTo>
                  <a:pt x="12994" y="1703"/>
                </a:lnTo>
                <a:lnTo>
                  <a:pt x="13505" y="2020"/>
                </a:lnTo>
                <a:lnTo>
                  <a:pt x="13967" y="2360"/>
                </a:lnTo>
                <a:lnTo>
                  <a:pt x="14210" y="2555"/>
                </a:lnTo>
                <a:lnTo>
                  <a:pt x="14405" y="2750"/>
                </a:lnTo>
                <a:lnTo>
                  <a:pt x="14332" y="2871"/>
                </a:lnTo>
                <a:lnTo>
                  <a:pt x="14308" y="3017"/>
                </a:lnTo>
                <a:lnTo>
                  <a:pt x="14308" y="3066"/>
                </a:lnTo>
                <a:lnTo>
                  <a:pt x="14332" y="3090"/>
                </a:lnTo>
                <a:lnTo>
                  <a:pt x="14405" y="3139"/>
                </a:lnTo>
                <a:lnTo>
                  <a:pt x="14478" y="3139"/>
                </a:lnTo>
                <a:lnTo>
                  <a:pt x="14551" y="3090"/>
                </a:lnTo>
                <a:lnTo>
                  <a:pt x="14624" y="2993"/>
                </a:lnTo>
                <a:lnTo>
                  <a:pt x="14867" y="3285"/>
                </a:lnTo>
                <a:lnTo>
                  <a:pt x="14770" y="3358"/>
                </a:lnTo>
                <a:lnTo>
                  <a:pt x="14697" y="3431"/>
                </a:lnTo>
                <a:lnTo>
                  <a:pt x="14600" y="3601"/>
                </a:lnTo>
                <a:lnTo>
                  <a:pt x="14575" y="3674"/>
                </a:lnTo>
                <a:lnTo>
                  <a:pt x="14575" y="3723"/>
                </a:lnTo>
                <a:lnTo>
                  <a:pt x="14575" y="3772"/>
                </a:lnTo>
                <a:lnTo>
                  <a:pt x="14600" y="3796"/>
                </a:lnTo>
                <a:lnTo>
                  <a:pt x="14648" y="3796"/>
                </a:lnTo>
                <a:lnTo>
                  <a:pt x="14721" y="3772"/>
                </a:lnTo>
                <a:lnTo>
                  <a:pt x="14867" y="3699"/>
                </a:lnTo>
                <a:lnTo>
                  <a:pt x="15086" y="3601"/>
                </a:lnTo>
                <a:lnTo>
                  <a:pt x="15208" y="3820"/>
                </a:lnTo>
                <a:lnTo>
                  <a:pt x="15305" y="4064"/>
                </a:lnTo>
                <a:lnTo>
                  <a:pt x="15111" y="4137"/>
                </a:lnTo>
                <a:lnTo>
                  <a:pt x="15013" y="4185"/>
                </a:lnTo>
                <a:lnTo>
                  <a:pt x="14916" y="4234"/>
                </a:lnTo>
                <a:lnTo>
                  <a:pt x="14892" y="4307"/>
                </a:lnTo>
                <a:lnTo>
                  <a:pt x="14892" y="4380"/>
                </a:lnTo>
                <a:lnTo>
                  <a:pt x="14940" y="4429"/>
                </a:lnTo>
                <a:lnTo>
                  <a:pt x="15013" y="4453"/>
                </a:lnTo>
                <a:lnTo>
                  <a:pt x="15135" y="4453"/>
                </a:lnTo>
                <a:lnTo>
                  <a:pt x="15232" y="4429"/>
                </a:lnTo>
                <a:lnTo>
                  <a:pt x="15427" y="4380"/>
                </a:lnTo>
                <a:lnTo>
                  <a:pt x="15573" y="4915"/>
                </a:lnTo>
                <a:lnTo>
                  <a:pt x="15403" y="4964"/>
                </a:lnTo>
                <a:lnTo>
                  <a:pt x="15232" y="5061"/>
                </a:lnTo>
                <a:lnTo>
                  <a:pt x="15086" y="5183"/>
                </a:lnTo>
                <a:lnTo>
                  <a:pt x="15038" y="5256"/>
                </a:lnTo>
                <a:lnTo>
                  <a:pt x="15013" y="5329"/>
                </a:lnTo>
                <a:lnTo>
                  <a:pt x="15013" y="5378"/>
                </a:lnTo>
                <a:lnTo>
                  <a:pt x="15038" y="5402"/>
                </a:lnTo>
                <a:lnTo>
                  <a:pt x="15062" y="5426"/>
                </a:lnTo>
                <a:lnTo>
                  <a:pt x="15111" y="5451"/>
                </a:lnTo>
                <a:lnTo>
                  <a:pt x="15208" y="5451"/>
                </a:lnTo>
                <a:lnTo>
                  <a:pt x="15305" y="5426"/>
                </a:lnTo>
                <a:lnTo>
                  <a:pt x="15476" y="5353"/>
                </a:lnTo>
                <a:lnTo>
                  <a:pt x="15695" y="5305"/>
                </a:lnTo>
                <a:lnTo>
                  <a:pt x="15792" y="5743"/>
                </a:lnTo>
                <a:lnTo>
                  <a:pt x="15622" y="5816"/>
                </a:lnTo>
                <a:lnTo>
                  <a:pt x="15451" y="5864"/>
                </a:lnTo>
                <a:lnTo>
                  <a:pt x="15305" y="5937"/>
                </a:lnTo>
                <a:lnTo>
                  <a:pt x="15159" y="6035"/>
                </a:lnTo>
                <a:lnTo>
                  <a:pt x="15013" y="6132"/>
                </a:lnTo>
                <a:lnTo>
                  <a:pt x="15013" y="6181"/>
                </a:lnTo>
                <a:lnTo>
                  <a:pt x="15013" y="6205"/>
                </a:lnTo>
                <a:lnTo>
                  <a:pt x="15038" y="6229"/>
                </a:lnTo>
                <a:lnTo>
                  <a:pt x="15403" y="6229"/>
                </a:lnTo>
                <a:lnTo>
                  <a:pt x="15719" y="6181"/>
                </a:lnTo>
                <a:lnTo>
                  <a:pt x="15914" y="6156"/>
                </a:lnTo>
                <a:lnTo>
                  <a:pt x="16035" y="6594"/>
                </a:lnTo>
                <a:lnTo>
                  <a:pt x="15768" y="6691"/>
                </a:lnTo>
                <a:lnTo>
                  <a:pt x="15549" y="6764"/>
                </a:lnTo>
                <a:lnTo>
                  <a:pt x="15184" y="6910"/>
                </a:lnTo>
                <a:lnTo>
                  <a:pt x="15135" y="6935"/>
                </a:lnTo>
                <a:lnTo>
                  <a:pt x="15062" y="6983"/>
                </a:lnTo>
                <a:lnTo>
                  <a:pt x="15038" y="7032"/>
                </a:lnTo>
                <a:lnTo>
                  <a:pt x="15013" y="7081"/>
                </a:lnTo>
                <a:lnTo>
                  <a:pt x="15038" y="7056"/>
                </a:lnTo>
                <a:lnTo>
                  <a:pt x="15013" y="7105"/>
                </a:lnTo>
                <a:lnTo>
                  <a:pt x="15013" y="7129"/>
                </a:lnTo>
                <a:lnTo>
                  <a:pt x="15038" y="7154"/>
                </a:lnTo>
                <a:lnTo>
                  <a:pt x="15086" y="7202"/>
                </a:lnTo>
                <a:lnTo>
                  <a:pt x="15208" y="7227"/>
                </a:lnTo>
                <a:lnTo>
                  <a:pt x="15403" y="7227"/>
                </a:lnTo>
                <a:lnTo>
                  <a:pt x="15622" y="7178"/>
                </a:lnTo>
                <a:lnTo>
                  <a:pt x="15841" y="7129"/>
                </a:lnTo>
                <a:lnTo>
                  <a:pt x="16108" y="7056"/>
                </a:lnTo>
                <a:lnTo>
                  <a:pt x="16108" y="7397"/>
                </a:lnTo>
                <a:lnTo>
                  <a:pt x="16108" y="7713"/>
                </a:lnTo>
                <a:lnTo>
                  <a:pt x="16035" y="7713"/>
                </a:lnTo>
                <a:lnTo>
                  <a:pt x="15670" y="7762"/>
                </a:lnTo>
                <a:lnTo>
                  <a:pt x="15330" y="7786"/>
                </a:lnTo>
                <a:lnTo>
                  <a:pt x="14965" y="7835"/>
                </a:lnTo>
                <a:lnTo>
                  <a:pt x="14600" y="7932"/>
                </a:lnTo>
                <a:lnTo>
                  <a:pt x="14575" y="7957"/>
                </a:lnTo>
                <a:lnTo>
                  <a:pt x="14575" y="7981"/>
                </a:lnTo>
                <a:lnTo>
                  <a:pt x="14575" y="8005"/>
                </a:lnTo>
                <a:lnTo>
                  <a:pt x="14600" y="8030"/>
                </a:lnTo>
                <a:lnTo>
                  <a:pt x="15330" y="8151"/>
                </a:lnTo>
                <a:lnTo>
                  <a:pt x="15500" y="8176"/>
                </a:lnTo>
                <a:lnTo>
                  <a:pt x="15695" y="8200"/>
                </a:lnTo>
                <a:lnTo>
                  <a:pt x="15865" y="8176"/>
                </a:lnTo>
                <a:lnTo>
                  <a:pt x="16035" y="8127"/>
                </a:lnTo>
                <a:lnTo>
                  <a:pt x="16035" y="8176"/>
                </a:lnTo>
                <a:lnTo>
                  <a:pt x="15938" y="8565"/>
                </a:lnTo>
                <a:lnTo>
                  <a:pt x="15816" y="8930"/>
                </a:lnTo>
                <a:lnTo>
                  <a:pt x="15524" y="8881"/>
                </a:lnTo>
                <a:lnTo>
                  <a:pt x="15232" y="8833"/>
                </a:lnTo>
                <a:lnTo>
                  <a:pt x="15013" y="8784"/>
                </a:lnTo>
                <a:lnTo>
                  <a:pt x="14794" y="8760"/>
                </a:lnTo>
                <a:lnTo>
                  <a:pt x="14332" y="8784"/>
                </a:lnTo>
                <a:lnTo>
                  <a:pt x="14308" y="8784"/>
                </a:lnTo>
                <a:lnTo>
                  <a:pt x="14308" y="8808"/>
                </a:lnTo>
                <a:lnTo>
                  <a:pt x="14308" y="8833"/>
                </a:lnTo>
                <a:lnTo>
                  <a:pt x="14332" y="8833"/>
                </a:lnTo>
                <a:lnTo>
                  <a:pt x="14478" y="8881"/>
                </a:lnTo>
                <a:lnTo>
                  <a:pt x="14624" y="8954"/>
                </a:lnTo>
                <a:lnTo>
                  <a:pt x="14965" y="9125"/>
                </a:lnTo>
                <a:lnTo>
                  <a:pt x="15281" y="9271"/>
                </a:lnTo>
                <a:lnTo>
                  <a:pt x="15451" y="9319"/>
                </a:lnTo>
                <a:lnTo>
                  <a:pt x="15622" y="9368"/>
                </a:lnTo>
                <a:lnTo>
                  <a:pt x="15500" y="9636"/>
                </a:lnTo>
                <a:lnTo>
                  <a:pt x="15354" y="9903"/>
                </a:lnTo>
                <a:lnTo>
                  <a:pt x="15135" y="9782"/>
                </a:lnTo>
                <a:lnTo>
                  <a:pt x="14916" y="9684"/>
                </a:lnTo>
                <a:lnTo>
                  <a:pt x="14429" y="9563"/>
                </a:lnTo>
                <a:lnTo>
                  <a:pt x="14210" y="9490"/>
                </a:lnTo>
                <a:lnTo>
                  <a:pt x="13943" y="9441"/>
                </a:lnTo>
                <a:lnTo>
                  <a:pt x="13699" y="9417"/>
                </a:lnTo>
                <a:lnTo>
                  <a:pt x="13553" y="9417"/>
                </a:lnTo>
                <a:lnTo>
                  <a:pt x="13456" y="9465"/>
                </a:lnTo>
                <a:lnTo>
                  <a:pt x="13432" y="9490"/>
                </a:lnTo>
                <a:lnTo>
                  <a:pt x="13432" y="9514"/>
                </a:lnTo>
                <a:lnTo>
                  <a:pt x="13578" y="9636"/>
                </a:lnTo>
                <a:lnTo>
                  <a:pt x="13772" y="9733"/>
                </a:lnTo>
                <a:lnTo>
                  <a:pt x="14137" y="9855"/>
                </a:lnTo>
                <a:lnTo>
                  <a:pt x="14648" y="10049"/>
                </a:lnTo>
                <a:lnTo>
                  <a:pt x="14892" y="10147"/>
                </a:lnTo>
                <a:lnTo>
                  <a:pt x="15135" y="10244"/>
                </a:lnTo>
                <a:lnTo>
                  <a:pt x="14794" y="10706"/>
                </a:lnTo>
                <a:lnTo>
                  <a:pt x="14721" y="10658"/>
                </a:lnTo>
                <a:lnTo>
                  <a:pt x="14624" y="10633"/>
                </a:lnTo>
                <a:lnTo>
                  <a:pt x="14405" y="10560"/>
                </a:lnTo>
                <a:lnTo>
                  <a:pt x="13991" y="10512"/>
                </a:lnTo>
                <a:lnTo>
                  <a:pt x="13772" y="10439"/>
                </a:lnTo>
                <a:lnTo>
                  <a:pt x="13505" y="10366"/>
                </a:lnTo>
                <a:lnTo>
                  <a:pt x="13359" y="10341"/>
                </a:lnTo>
                <a:lnTo>
                  <a:pt x="13213" y="10317"/>
                </a:lnTo>
                <a:lnTo>
                  <a:pt x="13115" y="10341"/>
                </a:lnTo>
                <a:lnTo>
                  <a:pt x="12994" y="10390"/>
                </a:lnTo>
                <a:lnTo>
                  <a:pt x="12994" y="10414"/>
                </a:lnTo>
                <a:lnTo>
                  <a:pt x="13018" y="10536"/>
                </a:lnTo>
                <a:lnTo>
                  <a:pt x="13091" y="10609"/>
                </a:lnTo>
                <a:lnTo>
                  <a:pt x="13188" y="10682"/>
                </a:lnTo>
                <a:lnTo>
                  <a:pt x="13310" y="10731"/>
                </a:lnTo>
                <a:lnTo>
                  <a:pt x="13553" y="10828"/>
                </a:lnTo>
                <a:lnTo>
                  <a:pt x="13772" y="10877"/>
                </a:lnTo>
                <a:lnTo>
                  <a:pt x="14113" y="10998"/>
                </a:lnTo>
                <a:lnTo>
                  <a:pt x="14308" y="11047"/>
                </a:lnTo>
                <a:lnTo>
                  <a:pt x="14502" y="11071"/>
                </a:lnTo>
                <a:lnTo>
                  <a:pt x="14089" y="11509"/>
                </a:lnTo>
                <a:lnTo>
                  <a:pt x="13943" y="11412"/>
                </a:lnTo>
                <a:lnTo>
                  <a:pt x="13772" y="11339"/>
                </a:lnTo>
                <a:lnTo>
                  <a:pt x="13432" y="11242"/>
                </a:lnTo>
                <a:lnTo>
                  <a:pt x="13067" y="11144"/>
                </a:lnTo>
                <a:lnTo>
                  <a:pt x="12702" y="11071"/>
                </a:lnTo>
                <a:lnTo>
                  <a:pt x="12337" y="11047"/>
                </a:lnTo>
                <a:lnTo>
                  <a:pt x="11972" y="11096"/>
                </a:lnTo>
                <a:lnTo>
                  <a:pt x="11947" y="11096"/>
                </a:lnTo>
                <a:lnTo>
                  <a:pt x="11899" y="11120"/>
                </a:lnTo>
                <a:lnTo>
                  <a:pt x="11874" y="11193"/>
                </a:lnTo>
                <a:lnTo>
                  <a:pt x="11850" y="11266"/>
                </a:lnTo>
                <a:lnTo>
                  <a:pt x="11874" y="11290"/>
                </a:lnTo>
                <a:lnTo>
                  <a:pt x="11899" y="11363"/>
                </a:lnTo>
                <a:lnTo>
                  <a:pt x="11972" y="11412"/>
                </a:lnTo>
                <a:lnTo>
                  <a:pt x="12580" y="11509"/>
                </a:lnTo>
                <a:lnTo>
                  <a:pt x="12872" y="11582"/>
                </a:lnTo>
                <a:lnTo>
                  <a:pt x="13164" y="11655"/>
                </a:lnTo>
                <a:lnTo>
                  <a:pt x="13432" y="11753"/>
                </a:lnTo>
                <a:lnTo>
                  <a:pt x="13675" y="11850"/>
                </a:lnTo>
                <a:lnTo>
                  <a:pt x="13359" y="12118"/>
                </a:lnTo>
                <a:lnTo>
                  <a:pt x="13018" y="12337"/>
                </a:lnTo>
                <a:lnTo>
                  <a:pt x="12994" y="12288"/>
                </a:lnTo>
                <a:lnTo>
                  <a:pt x="12945" y="12239"/>
                </a:lnTo>
                <a:lnTo>
                  <a:pt x="12775" y="12166"/>
                </a:lnTo>
                <a:lnTo>
                  <a:pt x="12604" y="12142"/>
                </a:lnTo>
                <a:lnTo>
                  <a:pt x="12410" y="12118"/>
                </a:lnTo>
                <a:lnTo>
                  <a:pt x="12215" y="12069"/>
                </a:lnTo>
                <a:lnTo>
                  <a:pt x="11850" y="11947"/>
                </a:lnTo>
                <a:lnTo>
                  <a:pt x="11558" y="11826"/>
                </a:lnTo>
                <a:lnTo>
                  <a:pt x="11242" y="11704"/>
                </a:lnTo>
                <a:lnTo>
                  <a:pt x="11096" y="11655"/>
                </a:lnTo>
                <a:lnTo>
                  <a:pt x="10950" y="11607"/>
                </a:lnTo>
                <a:lnTo>
                  <a:pt x="10779" y="11582"/>
                </a:lnTo>
                <a:lnTo>
                  <a:pt x="10633" y="11582"/>
                </a:lnTo>
                <a:lnTo>
                  <a:pt x="10609" y="11607"/>
                </a:lnTo>
                <a:lnTo>
                  <a:pt x="10609" y="11655"/>
                </a:lnTo>
                <a:lnTo>
                  <a:pt x="10682" y="11753"/>
                </a:lnTo>
                <a:lnTo>
                  <a:pt x="10804" y="11874"/>
                </a:lnTo>
                <a:lnTo>
                  <a:pt x="10925" y="11947"/>
                </a:lnTo>
                <a:lnTo>
                  <a:pt x="11047" y="12045"/>
                </a:lnTo>
                <a:lnTo>
                  <a:pt x="11315" y="12166"/>
                </a:lnTo>
                <a:lnTo>
                  <a:pt x="11582" y="12288"/>
                </a:lnTo>
                <a:lnTo>
                  <a:pt x="11826" y="12385"/>
                </a:lnTo>
                <a:lnTo>
                  <a:pt x="12093" y="12483"/>
                </a:lnTo>
                <a:lnTo>
                  <a:pt x="12361" y="12556"/>
                </a:lnTo>
                <a:lnTo>
                  <a:pt x="12507" y="12580"/>
                </a:lnTo>
                <a:lnTo>
                  <a:pt x="12629" y="12580"/>
                </a:lnTo>
                <a:lnTo>
                  <a:pt x="12239" y="12799"/>
                </a:lnTo>
                <a:lnTo>
                  <a:pt x="11850" y="12969"/>
                </a:lnTo>
                <a:lnTo>
                  <a:pt x="11801" y="12921"/>
                </a:lnTo>
                <a:lnTo>
                  <a:pt x="11680" y="12823"/>
                </a:lnTo>
                <a:lnTo>
                  <a:pt x="11558" y="12775"/>
                </a:lnTo>
                <a:lnTo>
                  <a:pt x="11266" y="12677"/>
                </a:lnTo>
                <a:lnTo>
                  <a:pt x="10998" y="12604"/>
                </a:lnTo>
                <a:lnTo>
                  <a:pt x="10731" y="12531"/>
                </a:lnTo>
                <a:lnTo>
                  <a:pt x="10585" y="12458"/>
                </a:lnTo>
                <a:lnTo>
                  <a:pt x="10439" y="12385"/>
                </a:lnTo>
                <a:lnTo>
                  <a:pt x="10171" y="12239"/>
                </a:lnTo>
                <a:lnTo>
                  <a:pt x="10025" y="12166"/>
                </a:lnTo>
                <a:lnTo>
                  <a:pt x="9879" y="12118"/>
                </a:lnTo>
                <a:lnTo>
                  <a:pt x="9733" y="12093"/>
                </a:lnTo>
                <a:lnTo>
                  <a:pt x="9563" y="12093"/>
                </a:lnTo>
                <a:lnTo>
                  <a:pt x="9514" y="12118"/>
                </a:lnTo>
                <a:lnTo>
                  <a:pt x="9490" y="12142"/>
                </a:lnTo>
                <a:lnTo>
                  <a:pt x="9490" y="12191"/>
                </a:lnTo>
                <a:lnTo>
                  <a:pt x="9514" y="12215"/>
                </a:lnTo>
                <a:lnTo>
                  <a:pt x="9733" y="12410"/>
                </a:lnTo>
                <a:lnTo>
                  <a:pt x="9952" y="12580"/>
                </a:lnTo>
                <a:lnTo>
                  <a:pt x="10220" y="12750"/>
                </a:lnTo>
                <a:lnTo>
                  <a:pt x="10463" y="12872"/>
                </a:lnTo>
                <a:lnTo>
                  <a:pt x="10682" y="12969"/>
                </a:lnTo>
                <a:lnTo>
                  <a:pt x="10901" y="13042"/>
                </a:lnTo>
                <a:lnTo>
                  <a:pt x="11363" y="13188"/>
                </a:lnTo>
                <a:lnTo>
                  <a:pt x="10852" y="13359"/>
                </a:lnTo>
                <a:lnTo>
                  <a:pt x="10317" y="13505"/>
                </a:lnTo>
                <a:lnTo>
                  <a:pt x="10317" y="13480"/>
                </a:lnTo>
                <a:lnTo>
                  <a:pt x="10366" y="13359"/>
                </a:lnTo>
                <a:lnTo>
                  <a:pt x="10366" y="13310"/>
                </a:lnTo>
                <a:lnTo>
                  <a:pt x="10342" y="13261"/>
                </a:lnTo>
                <a:lnTo>
                  <a:pt x="10293" y="13213"/>
                </a:lnTo>
                <a:lnTo>
                  <a:pt x="10244" y="13164"/>
                </a:lnTo>
                <a:lnTo>
                  <a:pt x="9198" y="12604"/>
                </a:lnTo>
                <a:lnTo>
                  <a:pt x="9028" y="12507"/>
                </a:lnTo>
                <a:lnTo>
                  <a:pt x="8809" y="12410"/>
                </a:lnTo>
                <a:lnTo>
                  <a:pt x="8711" y="12385"/>
                </a:lnTo>
                <a:lnTo>
                  <a:pt x="8590" y="12361"/>
                </a:lnTo>
                <a:lnTo>
                  <a:pt x="8492" y="12385"/>
                </a:lnTo>
                <a:lnTo>
                  <a:pt x="8419" y="12434"/>
                </a:lnTo>
                <a:lnTo>
                  <a:pt x="8419" y="12458"/>
                </a:lnTo>
                <a:lnTo>
                  <a:pt x="8444" y="12556"/>
                </a:lnTo>
                <a:lnTo>
                  <a:pt x="8517" y="12629"/>
                </a:lnTo>
                <a:lnTo>
                  <a:pt x="8687" y="12799"/>
                </a:lnTo>
                <a:lnTo>
                  <a:pt x="9028" y="13042"/>
                </a:lnTo>
                <a:lnTo>
                  <a:pt x="9490" y="13334"/>
                </a:lnTo>
                <a:lnTo>
                  <a:pt x="9733" y="13456"/>
                </a:lnTo>
                <a:lnTo>
                  <a:pt x="10001" y="13553"/>
                </a:lnTo>
                <a:lnTo>
                  <a:pt x="9539" y="13651"/>
                </a:lnTo>
                <a:lnTo>
                  <a:pt x="9076" y="13699"/>
                </a:lnTo>
                <a:lnTo>
                  <a:pt x="9052" y="13651"/>
                </a:lnTo>
                <a:lnTo>
                  <a:pt x="8857" y="13480"/>
                </a:lnTo>
                <a:lnTo>
                  <a:pt x="8638" y="13334"/>
                </a:lnTo>
                <a:lnTo>
                  <a:pt x="8176" y="13067"/>
                </a:lnTo>
                <a:lnTo>
                  <a:pt x="7762" y="12799"/>
                </a:lnTo>
                <a:lnTo>
                  <a:pt x="7568" y="12677"/>
                </a:lnTo>
                <a:lnTo>
                  <a:pt x="7349" y="12604"/>
                </a:lnTo>
                <a:lnTo>
                  <a:pt x="7300" y="12604"/>
                </a:lnTo>
                <a:lnTo>
                  <a:pt x="7276" y="12653"/>
                </a:lnTo>
                <a:lnTo>
                  <a:pt x="7276" y="12775"/>
                </a:lnTo>
                <a:lnTo>
                  <a:pt x="7300" y="12872"/>
                </a:lnTo>
                <a:lnTo>
                  <a:pt x="7373" y="12969"/>
                </a:lnTo>
                <a:lnTo>
                  <a:pt x="7446" y="13042"/>
                </a:lnTo>
                <a:lnTo>
                  <a:pt x="7616" y="13213"/>
                </a:lnTo>
                <a:lnTo>
                  <a:pt x="7787" y="13334"/>
                </a:lnTo>
                <a:lnTo>
                  <a:pt x="8103" y="13553"/>
                </a:lnTo>
                <a:lnTo>
                  <a:pt x="8444" y="13748"/>
                </a:lnTo>
                <a:lnTo>
                  <a:pt x="8346" y="13748"/>
                </a:lnTo>
                <a:lnTo>
                  <a:pt x="7835" y="13772"/>
                </a:lnTo>
                <a:lnTo>
                  <a:pt x="7349" y="13724"/>
                </a:lnTo>
                <a:lnTo>
                  <a:pt x="7373" y="13699"/>
                </a:lnTo>
                <a:lnTo>
                  <a:pt x="7397" y="13651"/>
                </a:lnTo>
                <a:lnTo>
                  <a:pt x="7422" y="13578"/>
                </a:lnTo>
                <a:lnTo>
                  <a:pt x="7397" y="13529"/>
                </a:lnTo>
                <a:lnTo>
                  <a:pt x="7373" y="13456"/>
                </a:lnTo>
                <a:lnTo>
                  <a:pt x="7324" y="13383"/>
                </a:lnTo>
                <a:lnTo>
                  <a:pt x="7203" y="13286"/>
                </a:lnTo>
                <a:lnTo>
                  <a:pt x="6911" y="13091"/>
                </a:lnTo>
                <a:lnTo>
                  <a:pt x="6643" y="12872"/>
                </a:lnTo>
                <a:lnTo>
                  <a:pt x="6521" y="12799"/>
                </a:lnTo>
                <a:lnTo>
                  <a:pt x="6448" y="12750"/>
                </a:lnTo>
                <a:lnTo>
                  <a:pt x="6424" y="12702"/>
                </a:lnTo>
                <a:lnTo>
                  <a:pt x="6424" y="12677"/>
                </a:lnTo>
                <a:lnTo>
                  <a:pt x="6400" y="12677"/>
                </a:lnTo>
                <a:lnTo>
                  <a:pt x="6375" y="12702"/>
                </a:lnTo>
                <a:lnTo>
                  <a:pt x="6351" y="12775"/>
                </a:lnTo>
                <a:lnTo>
                  <a:pt x="6327" y="12823"/>
                </a:lnTo>
                <a:lnTo>
                  <a:pt x="6351" y="12969"/>
                </a:lnTo>
                <a:lnTo>
                  <a:pt x="6400" y="13042"/>
                </a:lnTo>
                <a:lnTo>
                  <a:pt x="6448" y="13140"/>
                </a:lnTo>
                <a:lnTo>
                  <a:pt x="6570" y="13286"/>
                </a:lnTo>
                <a:lnTo>
                  <a:pt x="6716" y="13432"/>
                </a:lnTo>
                <a:lnTo>
                  <a:pt x="6862" y="13553"/>
                </a:lnTo>
                <a:lnTo>
                  <a:pt x="7032" y="13675"/>
                </a:lnTo>
                <a:lnTo>
                  <a:pt x="7032" y="13675"/>
                </a:lnTo>
                <a:lnTo>
                  <a:pt x="6619" y="13578"/>
                </a:lnTo>
                <a:lnTo>
                  <a:pt x="6229" y="13456"/>
                </a:lnTo>
                <a:lnTo>
                  <a:pt x="5864" y="13334"/>
                </a:lnTo>
                <a:lnTo>
                  <a:pt x="5670" y="13286"/>
                </a:lnTo>
                <a:lnTo>
                  <a:pt x="5475" y="13261"/>
                </a:lnTo>
                <a:lnTo>
                  <a:pt x="5280" y="13237"/>
                </a:lnTo>
                <a:lnTo>
                  <a:pt x="5086" y="13261"/>
                </a:lnTo>
                <a:lnTo>
                  <a:pt x="4988" y="13286"/>
                </a:lnTo>
                <a:lnTo>
                  <a:pt x="4915" y="13334"/>
                </a:lnTo>
                <a:lnTo>
                  <a:pt x="4842" y="13407"/>
                </a:lnTo>
                <a:lnTo>
                  <a:pt x="4818" y="13505"/>
                </a:lnTo>
                <a:lnTo>
                  <a:pt x="4672" y="13651"/>
                </a:lnTo>
                <a:lnTo>
                  <a:pt x="4502" y="13797"/>
                </a:lnTo>
                <a:lnTo>
                  <a:pt x="4331" y="13943"/>
                </a:lnTo>
                <a:lnTo>
                  <a:pt x="4161" y="14064"/>
                </a:lnTo>
                <a:lnTo>
                  <a:pt x="3869" y="14259"/>
                </a:lnTo>
                <a:lnTo>
                  <a:pt x="3553" y="14405"/>
                </a:lnTo>
                <a:lnTo>
                  <a:pt x="3212" y="14551"/>
                </a:lnTo>
                <a:lnTo>
                  <a:pt x="2896" y="14648"/>
                </a:lnTo>
                <a:lnTo>
                  <a:pt x="2555" y="14745"/>
                </a:lnTo>
                <a:lnTo>
                  <a:pt x="2190" y="14818"/>
                </a:lnTo>
                <a:lnTo>
                  <a:pt x="1825" y="14867"/>
                </a:lnTo>
                <a:lnTo>
                  <a:pt x="1485" y="14891"/>
                </a:lnTo>
                <a:lnTo>
                  <a:pt x="1314" y="14891"/>
                </a:lnTo>
                <a:lnTo>
                  <a:pt x="1144" y="14867"/>
                </a:lnTo>
                <a:lnTo>
                  <a:pt x="1436" y="14672"/>
                </a:lnTo>
                <a:lnTo>
                  <a:pt x="1728" y="14453"/>
                </a:lnTo>
                <a:lnTo>
                  <a:pt x="1996" y="14210"/>
                </a:lnTo>
                <a:lnTo>
                  <a:pt x="2239" y="13991"/>
                </a:lnTo>
                <a:lnTo>
                  <a:pt x="2604" y="13626"/>
                </a:lnTo>
                <a:lnTo>
                  <a:pt x="2774" y="13432"/>
                </a:lnTo>
                <a:lnTo>
                  <a:pt x="2944" y="13188"/>
                </a:lnTo>
                <a:lnTo>
                  <a:pt x="3066" y="12945"/>
                </a:lnTo>
                <a:lnTo>
                  <a:pt x="3163" y="12702"/>
                </a:lnTo>
                <a:lnTo>
                  <a:pt x="3212" y="12458"/>
                </a:lnTo>
                <a:lnTo>
                  <a:pt x="3212" y="12337"/>
                </a:lnTo>
                <a:lnTo>
                  <a:pt x="3212" y="12215"/>
                </a:lnTo>
                <a:lnTo>
                  <a:pt x="3236" y="12118"/>
                </a:lnTo>
                <a:lnTo>
                  <a:pt x="3212" y="12045"/>
                </a:lnTo>
                <a:lnTo>
                  <a:pt x="3188" y="11972"/>
                </a:lnTo>
                <a:lnTo>
                  <a:pt x="3115" y="11923"/>
                </a:lnTo>
                <a:lnTo>
                  <a:pt x="2920" y="11826"/>
                </a:lnTo>
                <a:lnTo>
                  <a:pt x="2750" y="11704"/>
                </a:lnTo>
                <a:lnTo>
                  <a:pt x="2409" y="11461"/>
                </a:lnTo>
                <a:lnTo>
                  <a:pt x="2117" y="11169"/>
                </a:lnTo>
                <a:lnTo>
                  <a:pt x="1850" y="10852"/>
                </a:lnTo>
                <a:lnTo>
                  <a:pt x="1631" y="10512"/>
                </a:lnTo>
                <a:lnTo>
                  <a:pt x="1412" y="10147"/>
                </a:lnTo>
                <a:lnTo>
                  <a:pt x="1241" y="9757"/>
                </a:lnTo>
                <a:lnTo>
                  <a:pt x="1095" y="9368"/>
                </a:lnTo>
                <a:lnTo>
                  <a:pt x="949" y="8979"/>
                </a:lnTo>
                <a:lnTo>
                  <a:pt x="828" y="8565"/>
                </a:lnTo>
                <a:lnTo>
                  <a:pt x="755" y="8127"/>
                </a:lnTo>
                <a:lnTo>
                  <a:pt x="682" y="7689"/>
                </a:lnTo>
                <a:lnTo>
                  <a:pt x="657" y="7251"/>
                </a:lnTo>
                <a:lnTo>
                  <a:pt x="657" y="6837"/>
                </a:lnTo>
                <a:lnTo>
                  <a:pt x="706" y="6399"/>
                </a:lnTo>
                <a:lnTo>
                  <a:pt x="803" y="5986"/>
                </a:lnTo>
                <a:lnTo>
                  <a:pt x="925" y="5548"/>
                </a:lnTo>
                <a:lnTo>
                  <a:pt x="1120" y="5110"/>
                </a:lnTo>
                <a:lnTo>
                  <a:pt x="1339" y="4696"/>
                </a:lnTo>
                <a:lnTo>
                  <a:pt x="1606" y="4307"/>
                </a:lnTo>
                <a:lnTo>
                  <a:pt x="1898" y="3869"/>
                </a:lnTo>
                <a:lnTo>
                  <a:pt x="2166" y="3431"/>
                </a:lnTo>
                <a:lnTo>
                  <a:pt x="2434" y="3017"/>
                </a:lnTo>
                <a:lnTo>
                  <a:pt x="2604" y="2823"/>
                </a:lnTo>
                <a:lnTo>
                  <a:pt x="2774" y="2628"/>
                </a:lnTo>
                <a:lnTo>
                  <a:pt x="3115" y="2336"/>
                </a:lnTo>
                <a:lnTo>
                  <a:pt x="3431" y="2068"/>
                </a:lnTo>
                <a:lnTo>
                  <a:pt x="3772" y="1825"/>
                </a:lnTo>
                <a:lnTo>
                  <a:pt x="4137" y="1582"/>
                </a:lnTo>
                <a:lnTo>
                  <a:pt x="4502" y="1387"/>
                </a:lnTo>
                <a:lnTo>
                  <a:pt x="4867" y="1192"/>
                </a:lnTo>
                <a:lnTo>
                  <a:pt x="5256" y="1046"/>
                </a:lnTo>
                <a:lnTo>
                  <a:pt x="5670" y="900"/>
                </a:lnTo>
                <a:lnTo>
                  <a:pt x="6083" y="803"/>
                </a:lnTo>
                <a:lnTo>
                  <a:pt x="6497" y="706"/>
                </a:lnTo>
                <a:lnTo>
                  <a:pt x="6935" y="633"/>
                </a:lnTo>
                <a:lnTo>
                  <a:pt x="7373" y="584"/>
                </a:lnTo>
                <a:lnTo>
                  <a:pt x="7811" y="535"/>
                </a:lnTo>
                <a:lnTo>
                  <a:pt x="8249" y="511"/>
                </a:lnTo>
                <a:close/>
                <a:moveTo>
                  <a:pt x="8444" y="0"/>
                </a:moveTo>
                <a:lnTo>
                  <a:pt x="7641" y="24"/>
                </a:lnTo>
                <a:lnTo>
                  <a:pt x="6838" y="122"/>
                </a:lnTo>
                <a:lnTo>
                  <a:pt x="6351" y="195"/>
                </a:lnTo>
                <a:lnTo>
                  <a:pt x="5889" y="292"/>
                </a:lnTo>
                <a:lnTo>
                  <a:pt x="5426" y="414"/>
                </a:lnTo>
                <a:lnTo>
                  <a:pt x="4964" y="560"/>
                </a:lnTo>
                <a:lnTo>
                  <a:pt x="4502" y="730"/>
                </a:lnTo>
                <a:lnTo>
                  <a:pt x="4088" y="949"/>
                </a:lnTo>
                <a:lnTo>
                  <a:pt x="3674" y="1217"/>
                </a:lnTo>
                <a:lnTo>
                  <a:pt x="3285" y="1509"/>
                </a:lnTo>
                <a:lnTo>
                  <a:pt x="2823" y="1922"/>
                </a:lnTo>
                <a:lnTo>
                  <a:pt x="2385" y="2312"/>
                </a:lnTo>
                <a:lnTo>
                  <a:pt x="2166" y="2531"/>
                </a:lnTo>
                <a:lnTo>
                  <a:pt x="1947" y="2725"/>
                </a:lnTo>
                <a:lnTo>
                  <a:pt x="1752" y="2969"/>
                </a:lnTo>
                <a:lnTo>
                  <a:pt x="1582" y="3212"/>
                </a:lnTo>
                <a:lnTo>
                  <a:pt x="1266" y="3723"/>
                </a:lnTo>
                <a:lnTo>
                  <a:pt x="974" y="4283"/>
                </a:lnTo>
                <a:lnTo>
                  <a:pt x="682" y="4842"/>
                </a:lnTo>
                <a:lnTo>
                  <a:pt x="438" y="5402"/>
                </a:lnTo>
                <a:lnTo>
                  <a:pt x="341" y="5645"/>
                </a:lnTo>
                <a:lnTo>
                  <a:pt x="268" y="5889"/>
                </a:lnTo>
                <a:lnTo>
                  <a:pt x="195" y="6132"/>
                </a:lnTo>
                <a:lnTo>
                  <a:pt x="146" y="6375"/>
                </a:lnTo>
                <a:lnTo>
                  <a:pt x="122" y="6886"/>
                </a:lnTo>
                <a:lnTo>
                  <a:pt x="122" y="7397"/>
                </a:lnTo>
                <a:lnTo>
                  <a:pt x="171" y="7908"/>
                </a:lnTo>
                <a:lnTo>
                  <a:pt x="268" y="8419"/>
                </a:lnTo>
                <a:lnTo>
                  <a:pt x="390" y="8906"/>
                </a:lnTo>
                <a:lnTo>
                  <a:pt x="536" y="9392"/>
                </a:lnTo>
                <a:lnTo>
                  <a:pt x="682" y="9830"/>
                </a:lnTo>
                <a:lnTo>
                  <a:pt x="876" y="10244"/>
                </a:lnTo>
                <a:lnTo>
                  <a:pt x="1095" y="10658"/>
                </a:lnTo>
                <a:lnTo>
                  <a:pt x="1339" y="11047"/>
                </a:lnTo>
                <a:lnTo>
                  <a:pt x="1631" y="11412"/>
                </a:lnTo>
                <a:lnTo>
                  <a:pt x="1947" y="11728"/>
                </a:lnTo>
                <a:lnTo>
                  <a:pt x="2117" y="11874"/>
                </a:lnTo>
                <a:lnTo>
                  <a:pt x="2312" y="12020"/>
                </a:lnTo>
                <a:lnTo>
                  <a:pt x="2507" y="12142"/>
                </a:lnTo>
                <a:lnTo>
                  <a:pt x="2701" y="12239"/>
                </a:lnTo>
                <a:lnTo>
                  <a:pt x="2677" y="12458"/>
                </a:lnTo>
                <a:lnTo>
                  <a:pt x="2604" y="12653"/>
                </a:lnTo>
                <a:lnTo>
                  <a:pt x="2482" y="12848"/>
                </a:lnTo>
                <a:lnTo>
                  <a:pt x="2361" y="13042"/>
                </a:lnTo>
                <a:lnTo>
                  <a:pt x="2215" y="13213"/>
                </a:lnTo>
                <a:lnTo>
                  <a:pt x="2069" y="13359"/>
                </a:lnTo>
                <a:lnTo>
                  <a:pt x="1752" y="13675"/>
                </a:lnTo>
                <a:lnTo>
                  <a:pt x="1412" y="13967"/>
                </a:lnTo>
                <a:lnTo>
                  <a:pt x="1047" y="14259"/>
                </a:lnTo>
                <a:lnTo>
                  <a:pt x="828" y="14381"/>
                </a:lnTo>
                <a:lnTo>
                  <a:pt x="633" y="14478"/>
                </a:lnTo>
                <a:lnTo>
                  <a:pt x="414" y="14575"/>
                </a:lnTo>
                <a:lnTo>
                  <a:pt x="195" y="14648"/>
                </a:lnTo>
                <a:lnTo>
                  <a:pt x="98" y="14697"/>
                </a:lnTo>
                <a:lnTo>
                  <a:pt x="25" y="14794"/>
                </a:lnTo>
                <a:lnTo>
                  <a:pt x="0" y="14891"/>
                </a:lnTo>
                <a:lnTo>
                  <a:pt x="25" y="14989"/>
                </a:lnTo>
                <a:lnTo>
                  <a:pt x="49" y="15086"/>
                </a:lnTo>
                <a:lnTo>
                  <a:pt x="146" y="15159"/>
                </a:lnTo>
                <a:lnTo>
                  <a:pt x="244" y="15208"/>
                </a:lnTo>
                <a:lnTo>
                  <a:pt x="365" y="15208"/>
                </a:lnTo>
                <a:lnTo>
                  <a:pt x="414" y="15183"/>
                </a:lnTo>
                <a:lnTo>
                  <a:pt x="560" y="15256"/>
                </a:lnTo>
                <a:lnTo>
                  <a:pt x="682" y="15305"/>
                </a:lnTo>
                <a:lnTo>
                  <a:pt x="998" y="15378"/>
                </a:lnTo>
                <a:lnTo>
                  <a:pt x="1314" y="15402"/>
                </a:lnTo>
                <a:lnTo>
                  <a:pt x="1679" y="15402"/>
                </a:lnTo>
                <a:lnTo>
                  <a:pt x="2020" y="15354"/>
                </a:lnTo>
                <a:lnTo>
                  <a:pt x="2336" y="15305"/>
                </a:lnTo>
                <a:lnTo>
                  <a:pt x="2896" y="15183"/>
                </a:lnTo>
                <a:lnTo>
                  <a:pt x="3261" y="15062"/>
                </a:lnTo>
                <a:lnTo>
                  <a:pt x="3626" y="14916"/>
                </a:lnTo>
                <a:lnTo>
                  <a:pt x="3991" y="14770"/>
                </a:lnTo>
                <a:lnTo>
                  <a:pt x="4331" y="14575"/>
                </a:lnTo>
                <a:lnTo>
                  <a:pt x="4575" y="14429"/>
                </a:lnTo>
                <a:lnTo>
                  <a:pt x="4818" y="14259"/>
                </a:lnTo>
                <a:lnTo>
                  <a:pt x="5037" y="14040"/>
                </a:lnTo>
                <a:lnTo>
                  <a:pt x="5134" y="13918"/>
                </a:lnTo>
                <a:lnTo>
                  <a:pt x="5207" y="13797"/>
                </a:lnTo>
                <a:lnTo>
                  <a:pt x="5426" y="13821"/>
                </a:lnTo>
                <a:lnTo>
                  <a:pt x="5645" y="13845"/>
                </a:lnTo>
                <a:lnTo>
                  <a:pt x="6059" y="13967"/>
                </a:lnTo>
                <a:lnTo>
                  <a:pt x="6497" y="14113"/>
                </a:lnTo>
                <a:lnTo>
                  <a:pt x="6692" y="14186"/>
                </a:lnTo>
                <a:lnTo>
                  <a:pt x="6911" y="14235"/>
                </a:lnTo>
                <a:lnTo>
                  <a:pt x="7178" y="14283"/>
                </a:lnTo>
                <a:lnTo>
                  <a:pt x="7446" y="14308"/>
                </a:lnTo>
                <a:lnTo>
                  <a:pt x="7981" y="14332"/>
                </a:lnTo>
                <a:lnTo>
                  <a:pt x="8517" y="14308"/>
                </a:lnTo>
                <a:lnTo>
                  <a:pt x="9052" y="14259"/>
                </a:lnTo>
                <a:lnTo>
                  <a:pt x="9490" y="14210"/>
                </a:lnTo>
                <a:lnTo>
                  <a:pt x="9952" y="14137"/>
                </a:lnTo>
                <a:lnTo>
                  <a:pt x="10390" y="14040"/>
                </a:lnTo>
                <a:lnTo>
                  <a:pt x="10828" y="13918"/>
                </a:lnTo>
                <a:lnTo>
                  <a:pt x="11266" y="13797"/>
                </a:lnTo>
                <a:lnTo>
                  <a:pt x="11680" y="13651"/>
                </a:lnTo>
                <a:lnTo>
                  <a:pt x="12093" y="13480"/>
                </a:lnTo>
                <a:lnTo>
                  <a:pt x="12507" y="13286"/>
                </a:lnTo>
                <a:lnTo>
                  <a:pt x="12921" y="13067"/>
                </a:lnTo>
                <a:lnTo>
                  <a:pt x="13310" y="12823"/>
                </a:lnTo>
                <a:lnTo>
                  <a:pt x="13699" y="12556"/>
                </a:lnTo>
                <a:lnTo>
                  <a:pt x="14089" y="12264"/>
                </a:lnTo>
                <a:lnTo>
                  <a:pt x="14429" y="11947"/>
                </a:lnTo>
                <a:lnTo>
                  <a:pt x="14770" y="11607"/>
                </a:lnTo>
                <a:lnTo>
                  <a:pt x="15111" y="11266"/>
                </a:lnTo>
                <a:lnTo>
                  <a:pt x="15403" y="10901"/>
                </a:lnTo>
                <a:lnTo>
                  <a:pt x="15670" y="10512"/>
                </a:lnTo>
                <a:lnTo>
                  <a:pt x="15914" y="10098"/>
                </a:lnTo>
                <a:lnTo>
                  <a:pt x="16133" y="9684"/>
                </a:lnTo>
                <a:lnTo>
                  <a:pt x="16327" y="9246"/>
                </a:lnTo>
                <a:lnTo>
                  <a:pt x="16473" y="8808"/>
                </a:lnTo>
                <a:lnTo>
                  <a:pt x="16595" y="8346"/>
                </a:lnTo>
                <a:lnTo>
                  <a:pt x="16668" y="7884"/>
                </a:lnTo>
                <a:lnTo>
                  <a:pt x="16717" y="7421"/>
                </a:lnTo>
                <a:lnTo>
                  <a:pt x="16717" y="7178"/>
                </a:lnTo>
                <a:lnTo>
                  <a:pt x="16692" y="6959"/>
                </a:lnTo>
                <a:lnTo>
                  <a:pt x="16595" y="6497"/>
                </a:lnTo>
                <a:lnTo>
                  <a:pt x="16473" y="6035"/>
                </a:lnTo>
                <a:lnTo>
                  <a:pt x="16352" y="5597"/>
                </a:lnTo>
                <a:lnTo>
                  <a:pt x="16206" y="5134"/>
                </a:lnTo>
                <a:lnTo>
                  <a:pt x="16084" y="4672"/>
                </a:lnTo>
                <a:lnTo>
                  <a:pt x="15962" y="4210"/>
                </a:lnTo>
                <a:lnTo>
                  <a:pt x="15792" y="3772"/>
                </a:lnTo>
                <a:lnTo>
                  <a:pt x="15597" y="3358"/>
                </a:lnTo>
                <a:lnTo>
                  <a:pt x="15354" y="2993"/>
                </a:lnTo>
                <a:lnTo>
                  <a:pt x="15062" y="2652"/>
                </a:lnTo>
                <a:lnTo>
                  <a:pt x="14770" y="2336"/>
                </a:lnTo>
                <a:lnTo>
                  <a:pt x="14429" y="2044"/>
                </a:lnTo>
                <a:lnTo>
                  <a:pt x="14089" y="1776"/>
                </a:lnTo>
                <a:lnTo>
                  <a:pt x="13724" y="1509"/>
                </a:lnTo>
                <a:lnTo>
                  <a:pt x="13334" y="1265"/>
                </a:lnTo>
                <a:lnTo>
                  <a:pt x="12969" y="1046"/>
                </a:lnTo>
                <a:lnTo>
                  <a:pt x="12580" y="827"/>
                </a:lnTo>
                <a:lnTo>
                  <a:pt x="12166" y="633"/>
                </a:lnTo>
                <a:lnTo>
                  <a:pt x="11777" y="487"/>
                </a:lnTo>
                <a:lnTo>
                  <a:pt x="11363" y="341"/>
                </a:lnTo>
                <a:lnTo>
                  <a:pt x="10950" y="219"/>
                </a:lnTo>
                <a:lnTo>
                  <a:pt x="10512" y="146"/>
                </a:lnTo>
                <a:lnTo>
                  <a:pt x="10074" y="73"/>
                </a:lnTo>
                <a:lnTo>
                  <a:pt x="927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 3 columns - purple">
  <p:cSld name="TITLE_AND_TWO_COLUMNS_1">
    <p:bg>
      <p:bgPr>
        <a:gradFill>
          <a:gsLst>
            <a:gs pos="0">
              <a:schemeClr val="accent1"/>
            </a:gs>
            <a:gs pos="100000">
              <a:schemeClr val="accent2"/>
            </a:gs>
          </a:gsLst>
          <a:lin ang="2698631" scaled="0"/>
        </a:gradFill>
        <a:effectLst/>
      </p:bgPr>
    </p:bg>
    <p:spTree>
      <p:nvGrpSpPr>
        <p:cNvPr id="1" name="Shape 87"/>
        <p:cNvGrpSpPr/>
        <p:nvPr/>
      </p:nvGrpSpPr>
      <p:grpSpPr>
        <a:xfrm>
          <a:off x="0" y="0"/>
          <a:ext cx="0" cy="0"/>
          <a:chOff x="0" y="0"/>
          <a:chExt cx="0" cy="0"/>
        </a:xfrm>
      </p:grpSpPr>
      <p:sp>
        <p:nvSpPr>
          <p:cNvPr id="88" name="Google Shape;88;p17"/>
          <p:cNvSpPr/>
          <p:nvPr/>
        </p:nvSpPr>
        <p:spPr>
          <a:xfrm>
            <a:off x="0" y="0"/>
            <a:ext cx="9144000" cy="802800"/>
          </a:xfrm>
          <a:prstGeom prst="rect">
            <a:avLst/>
          </a:prstGeom>
          <a:solidFill>
            <a:srgbClr val="20124D">
              <a:alpha val="2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17"/>
          <p:cNvSpPr txBox="1">
            <a:spLocks noGrp="1"/>
          </p:cNvSpPr>
          <p:nvPr>
            <p:ph type="title"/>
          </p:nvPr>
        </p:nvSpPr>
        <p:spPr>
          <a:xfrm>
            <a:off x="962700" y="321094"/>
            <a:ext cx="7571700" cy="379500"/>
          </a:xfrm>
          <a:prstGeom prst="rect">
            <a:avLst/>
          </a:prstGeom>
        </p:spPr>
        <p:txBody>
          <a:bodyPr spcFirstLastPara="1" wrap="square" lIns="91425" tIns="91425" rIns="91425" bIns="91425" anchor="b" anchorCtr="0">
            <a:noAutofit/>
          </a:bodyPr>
          <a:lstStyle>
            <a:lvl1pPr lvl="0"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90" name="Google Shape;90;p17"/>
          <p:cNvSpPr txBox="1">
            <a:spLocks noGrp="1"/>
          </p:cNvSpPr>
          <p:nvPr>
            <p:ph type="body" idx="1"/>
          </p:nvPr>
        </p:nvSpPr>
        <p:spPr>
          <a:xfrm>
            <a:off x="962701" y="1257300"/>
            <a:ext cx="2419800" cy="3725700"/>
          </a:xfrm>
          <a:prstGeom prst="rect">
            <a:avLst/>
          </a:prstGeom>
        </p:spPr>
        <p:txBody>
          <a:bodyPr spcFirstLastPara="1" wrap="square" lIns="91425" tIns="91425" rIns="91425" bIns="91425" anchor="t" anchorCtr="0">
            <a:noAutofit/>
          </a:bodyPr>
          <a:lstStyle>
            <a:lvl1pPr marL="457200" lvl="0" indent="-342900" rtl="0">
              <a:spcBef>
                <a:spcPts val="600"/>
              </a:spcBef>
              <a:spcAft>
                <a:spcPts val="0"/>
              </a:spcAft>
              <a:buSzPts val="1800"/>
              <a:buChar char="▹"/>
              <a:defRPr sz="1800"/>
            </a:lvl1pPr>
            <a:lvl2pPr marL="914400" lvl="1" indent="-342900" rtl="0">
              <a:spcBef>
                <a:spcPts val="0"/>
              </a:spcBef>
              <a:spcAft>
                <a:spcPts val="0"/>
              </a:spcAft>
              <a:buSzPts val="1800"/>
              <a:buChar char="▸"/>
              <a:defRPr sz="1800"/>
            </a:lvl2pPr>
            <a:lvl3pPr marL="1371600" lvl="2" indent="-342900" rtl="0">
              <a:spcBef>
                <a:spcPts val="0"/>
              </a:spcBef>
              <a:spcAft>
                <a:spcPts val="0"/>
              </a:spcAft>
              <a:buSzPts val="1800"/>
              <a:buChar char="■"/>
              <a:defRPr sz="1800"/>
            </a:lvl3pPr>
            <a:lvl4pPr marL="1828800" lvl="3" indent="-342900" rtl="0">
              <a:spcBef>
                <a:spcPts val="0"/>
              </a:spcBef>
              <a:spcAft>
                <a:spcPts val="0"/>
              </a:spcAft>
              <a:buSzPts val="1800"/>
              <a:buChar char="●"/>
              <a:defRPr sz="1800"/>
            </a:lvl4pPr>
            <a:lvl5pPr marL="2286000" lvl="4" indent="-342900" rtl="0">
              <a:spcBef>
                <a:spcPts val="0"/>
              </a:spcBef>
              <a:spcAft>
                <a:spcPts val="0"/>
              </a:spcAft>
              <a:buSzPts val="1800"/>
              <a:buChar char="○"/>
              <a:defRPr sz="1800"/>
            </a:lvl5pPr>
            <a:lvl6pPr marL="2743200" lvl="5" indent="-342900" rtl="0">
              <a:spcBef>
                <a:spcPts val="0"/>
              </a:spcBef>
              <a:spcAft>
                <a:spcPts val="0"/>
              </a:spcAft>
              <a:buSzPts val="1800"/>
              <a:buChar char="■"/>
              <a:defRPr sz="1800"/>
            </a:lvl6pPr>
            <a:lvl7pPr marL="3200400" lvl="6" indent="-342900" rtl="0">
              <a:spcBef>
                <a:spcPts val="0"/>
              </a:spcBef>
              <a:spcAft>
                <a:spcPts val="0"/>
              </a:spcAft>
              <a:buSzPts val="1800"/>
              <a:buChar char="●"/>
              <a:defRPr sz="1800"/>
            </a:lvl7pPr>
            <a:lvl8pPr marL="3657600" lvl="7" indent="-342900" rtl="0">
              <a:spcBef>
                <a:spcPts val="0"/>
              </a:spcBef>
              <a:spcAft>
                <a:spcPts val="0"/>
              </a:spcAft>
              <a:buSzPts val="1800"/>
              <a:buChar char="○"/>
              <a:defRPr sz="1800"/>
            </a:lvl8pPr>
            <a:lvl9pPr marL="4114800" lvl="8" indent="-342900" rtl="0">
              <a:spcBef>
                <a:spcPts val="0"/>
              </a:spcBef>
              <a:spcAft>
                <a:spcPts val="0"/>
              </a:spcAft>
              <a:buSzPts val="1800"/>
              <a:buChar char="■"/>
              <a:defRPr sz="1800"/>
            </a:lvl9pPr>
          </a:lstStyle>
          <a:p>
            <a:endParaRPr/>
          </a:p>
        </p:txBody>
      </p:sp>
      <p:sp>
        <p:nvSpPr>
          <p:cNvPr id="91" name="Google Shape;91;p17"/>
          <p:cNvSpPr txBox="1">
            <a:spLocks noGrp="1"/>
          </p:cNvSpPr>
          <p:nvPr>
            <p:ph type="body" idx="2"/>
          </p:nvPr>
        </p:nvSpPr>
        <p:spPr>
          <a:xfrm>
            <a:off x="3506542" y="1257300"/>
            <a:ext cx="2419800" cy="3725700"/>
          </a:xfrm>
          <a:prstGeom prst="rect">
            <a:avLst/>
          </a:prstGeom>
        </p:spPr>
        <p:txBody>
          <a:bodyPr spcFirstLastPara="1" wrap="square" lIns="91425" tIns="91425" rIns="91425" bIns="91425" anchor="t" anchorCtr="0">
            <a:noAutofit/>
          </a:bodyPr>
          <a:lstStyle>
            <a:lvl1pPr marL="457200" lvl="0" indent="-342900" rtl="0">
              <a:spcBef>
                <a:spcPts val="600"/>
              </a:spcBef>
              <a:spcAft>
                <a:spcPts val="0"/>
              </a:spcAft>
              <a:buSzPts val="1800"/>
              <a:buChar char="▹"/>
              <a:defRPr sz="1800"/>
            </a:lvl1pPr>
            <a:lvl2pPr marL="914400" lvl="1" indent="-342900" rtl="0">
              <a:spcBef>
                <a:spcPts val="0"/>
              </a:spcBef>
              <a:spcAft>
                <a:spcPts val="0"/>
              </a:spcAft>
              <a:buSzPts val="1800"/>
              <a:buChar char="▸"/>
              <a:defRPr sz="1800"/>
            </a:lvl2pPr>
            <a:lvl3pPr marL="1371600" lvl="2" indent="-342900" rtl="0">
              <a:spcBef>
                <a:spcPts val="0"/>
              </a:spcBef>
              <a:spcAft>
                <a:spcPts val="0"/>
              </a:spcAft>
              <a:buSzPts val="1800"/>
              <a:buChar char="■"/>
              <a:defRPr sz="1800"/>
            </a:lvl3pPr>
            <a:lvl4pPr marL="1828800" lvl="3" indent="-342900" rtl="0">
              <a:spcBef>
                <a:spcPts val="0"/>
              </a:spcBef>
              <a:spcAft>
                <a:spcPts val="0"/>
              </a:spcAft>
              <a:buSzPts val="1800"/>
              <a:buChar char="●"/>
              <a:defRPr sz="1800"/>
            </a:lvl4pPr>
            <a:lvl5pPr marL="2286000" lvl="4" indent="-342900" rtl="0">
              <a:spcBef>
                <a:spcPts val="0"/>
              </a:spcBef>
              <a:spcAft>
                <a:spcPts val="0"/>
              </a:spcAft>
              <a:buSzPts val="1800"/>
              <a:buChar char="○"/>
              <a:defRPr sz="1800"/>
            </a:lvl5pPr>
            <a:lvl6pPr marL="2743200" lvl="5" indent="-342900" rtl="0">
              <a:spcBef>
                <a:spcPts val="0"/>
              </a:spcBef>
              <a:spcAft>
                <a:spcPts val="0"/>
              </a:spcAft>
              <a:buSzPts val="1800"/>
              <a:buChar char="■"/>
              <a:defRPr sz="1800"/>
            </a:lvl6pPr>
            <a:lvl7pPr marL="3200400" lvl="6" indent="-342900" rtl="0">
              <a:spcBef>
                <a:spcPts val="0"/>
              </a:spcBef>
              <a:spcAft>
                <a:spcPts val="0"/>
              </a:spcAft>
              <a:buSzPts val="1800"/>
              <a:buChar char="●"/>
              <a:defRPr sz="1800"/>
            </a:lvl7pPr>
            <a:lvl8pPr marL="3657600" lvl="7" indent="-342900" rtl="0">
              <a:spcBef>
                <a:spcPts val="0"/>
              </a:spcBef>
              <a:spcAft>
                <a:spcPts val="0"/>
              </a:spcAft>
              <a:buSzPts val="1800"/>
              <a:buChar char="○"/>
              <a:defRPr sz="1800"/>
            </a:lvl8pPr>
            <a:lvl9pPr marL="4114800" lvl="8" indent="-342900" rtl="0">
              <a:spcBef>
                <a:spcPts val="0"/>
              </a:spcBef>
              <a:spcAft>
                <a:spcPts val="0"/>
              </a:spcAft>
              <a:buSzPts val="1800"/>
              <a:buChar char="■"/>
              <a:defRPr sz="1800"/>
            </a:lvl9pPr>
          </a:lstStyle>
          <a:p>
            <a:endParaRPr/>
          </a:p>
        </p:txBody>
      </p:sp>
      <p:sp>
        <p:nvSpPr>
          <p:cNvPr id="92" name="Google Shape;92;p17"/>
          <p:cNvSpPr txBox="1">
            <a:spLocks noGrp="1"/>
          </p:cNvSpPr>
          <p:nvPr>
            <p:ph type="body" idx="3"/>
          </p:nvPr>
        </p:nvSpPr>
        <p:spPr>
          <a:xfrm>
            <a:off x="6050384" y="1257300"/>
            <a:ext cx="2419800" cy="3725700"/>
          </a:xfrm>
          <a:prstGeom prst="rect">
            <a:avLst/>
          </a:prstGeom>
        </p:spPr>
        <p:txBody>
          <a:bodyPr spcFirstLastPara="1" wrap="square" lIns="91425" tIns="91425" rIns="91425" bIns="91425" anchor="t" anchorCtr="0">
            <a:noAutofit/>
          </a:bodyPr>
          <a:lstStyle>
            <a:lvl1pPr marL="457200" lvl="0" indent="-342900" rtl="0">
              <a:spcBef>
                <a:spcPts val="600"/>
              </a:spcBef>
              <a:spcAft>
                <a:spcPts val="0"/>
              </a:spcAft>
              <a:buSzPts val="1800"/>
              <a:buChar char="▹"/>
              <a:defRPr sz="1800"/>
            </a:lvl1pPr>
            <a:lvl2pPr marL="914400" lvl="1" indent="-342900" rtl="0">
              <a:spcBef>
                <a:spcPts val="0"/>
              </a:spcBef>
              <a:spcAft>
                <a:spcPts val="0"/>
              </a:spcAft>
              <a:buSzPts val="1800"/>
              <a:buChar char="▸"/>
              <a:defRPr sz="1800"/>
            </a:lvl2pPr>
            <a:lvl3pPr marL="1371600" lvl="2" indent="-342900" rtl="0">
              <a:spcBef>
                <a:spcPts val="0"/>
              </a:spcBef>
              <a:spcAft>
                <a:spcPts val="0"/>
              </a:spcAft>
              <a:buSzPts val="1800"/>
              <a:buChar char="■"/>
              <a:defRPr sz="1800"/>
            </a:lvl3pPr>
            <a:lvl4pPr marL="1828800" lvl="3" indent="-342900" rtl="0">
              <a:spcBef>
                <a:spcPts val="0"/>
              </a:spcBef>
              <a:spcAft>
                <a:spcPts val="0"/>
              </a:spcAft>
              <a:buSzPts val="1800"/>
              <a:buChar char="●"/>
              <a:defRPr sz="1800"/>
            </a:lvl4pPr>
            <a:lvl5pPr marL="2286000" lvl="4" indent="-342900" rtl="0">
              <a:spcBef>
                <a:spcPts val="0"/>
              </a:spcBef>
              <a:spcAft>
                <a:spcPts val="0"/>
              </a:spcAft>
              <a:buSzPts val="1800"/>
              <a:buChar char="○"/>
              <a:defRPr sz="1800"/>
            </a:lvl5pPr>
            <a:lvl6pPr marL="2743200" lvl="5" indent="-342900" rtl="0">
              <a:spcBef>
                <a:spcPts val="0"/>
              </a:spcBef>
              <a:spcAft>
                <a:spcPts val="0"/>
              </a:spcAft>
              <a:buSzPts val="1800"/>
              <a:buChar char="■"/>
              <a:defRPr sz="1800"/>
            </a:lvl6pPr>
            <a:lvl7pPr marL="3200400" lvl="6" indent="-342900" rtl="0">
              <a:spcBef>
                <a:spcPts val="0"/>
              </a:spcBef>
              <a:spcAft>
                <a:spcPts val="0"/>
              </a:spcAft>
              <a:buSzPts val="1800"/>
              <a:buChar char="●"/>
              <a:defRPr sz="1800"/>
            </a:lvl7pPr>
            <a:lvl8pPr marL="3657600" lvl="7" indent="-342900" rtl="0">
              <a:spcBef>
                <a:spcPts val="0"/>
              </a:spcBef>
              <a:spcAft>
                <a:spcPts val="0"/>
              </a:spcAft>
              <a:buSzPts val="1800"/>
              <a:buChar char="○"/>
              <a:defRPr sz="1800"/>
            </a:lvl8pPr>
            <a:lvl9pPr marL="4114800" lvl="8" indent="-342900" rtl="0">
              <a:spcBef>
                <a:spcPts val="0"/>
              </a:spcBef>
              <a:spcAft>
                <a:spcPts val="0"/>
              </a:spcAft>
              <a:buSzPts val="1800"/>
              <a:buChar char="■"/>
              <a:defRPr sz="1800"/>
            </a:lvl9pPr>
          </a:lstStyle>
          <a:p>
            <a:endParaRPr/>
          </a:p>
        </p:txBody>
      </p:sp>
      <p:sp>
        <p:nvSpPr>
          <p:cNvPr id="93" name="Google Shape;93;p17"/>
          <p:cNvSpPr txBox="1">
            <a:spLocks noGrp="1"/>
          </p:cNvSpPr>
          <p:nvPr>
            <p:ph type="sldNum" idx="12"/>
          </p:nvPr>
        </p:nvSpPr>
        <p:spPr>
          <a:xfrm>
            <a:off x="8480584" y="467365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‹Nº›</a:t>
            </a:fld>
            <a:endParaRPr/>
          </a:p>
        </p:txBody>
      </p:sp>
      <p:sp>
        <p:nvSpPr>
          <p:cNvPr id="94" name="Google Shape;94;p17"/>
          <p:cNvSpPr/>
          <p:nvPr/>
        </p:nvSpPr>
        <p:spPr>
          <a:xfrm>
            <a:off x="694177" y="366125"/>
            <a:ext cx="290583" cy="252494"/>
          </a:xfrm>
          <a:custGeom>
            <a:avLst/>
            <a:gdLst/>
            <a:ahLst/>
            <a:cxnLst/>
            <a:rect l="l" t="t" r="r" b="b"/>
            <a:pathLst>
              <a:path w="16717" h="15403" extrusionOk="0">
                <a:moveTo>
                  <a:pt x="9149" y="511"/>
                </a:moveTo>
                <a:lnTo>
                  <a:pt x="9587" y="560"/>
                </a:lnTo>
                <a:lnTo>
                  <a:pt x="10025" y="608"/>
                </a:lnTo>
                <a:lnTo>
                  <a:pt x="10439" y="681"/>
                </a:lnTo>
                <a:lnTo>
                  <a:pt x="10877" y="779"/>
                </a:lnTo>
                <a:lnTo>
                  <a:pt x="11290" y="900"/>
                </a:lnTo>
                <a:lnTo>
                  <a:pt x="11704" y="1046"/>
                </a:lnTo>
                <a:lnTo>
                  <a:pt x="12093" y="1217"/>
                </a:lnTo>
                <a:lnTo>
                  <a:pt x="12483" y="1411"/>
                </a:lnTo>
                <a:lnTo>
                  <a:pt x="12994" y="1703"/>
                </a:lnTo>
                <a:lnTo>
                  <a:pt x="13505" y="2020"/>
                </a:lnTo>
                <a:lnTo>
                  <a:pt x="13967" y="2360"/>
                </a:lnTo>
                <a:lnTo>
                  <a:pt x="14210" y="2555"/>
                </a:lnTo>
                <a:lnTo>
                  <a:pt x="14405" y="2750"/>
                </a:lnTo>
                <a:lnTo>
                  <a:pt x="14332" y="2871"/>
                </a:lnTo>
                <a:lnTo>
                  <a:pt x="14308" y="3017"/>
                </a:lnTo>
                <a:lnTo>
                  <a:pt x="14308" y="3066"/>
                </a:lnTo>
                <a:lnTo>
                  <a:pt x="14332" y="3090"/>
                </a:lnTo>
                <a:lnTo>
                  <a:pt x="14405" y="3139"/>
                </a:lnTo>
                <a:lnTo>
                  <a:pt x="14478" y="3139"/>
                </a:lnTo>
                <a:lnTo>
                  <a:pt x="14551" y="3090"/>
                </a:lnTo>
                <a:lnTo>
                  <a:pt x="14624" y="2993"/>
                </a:lnTo>
                <a:lnTo>
                  <a:pt x="14867" y="3285"/>
                </a:lnTo>
                <a:lnTo>
                  <a:pt x="14770" y="3358"/>
                </a:lnTo>
                <a:lnTo>
                  <a:pt x="14697" y="3431"/>
                </a:lnTo>
                <a:lnTo>
                  <a:pt x="14600" y="3601"/>
                </a:lnTo>
                <a:lnTo>
                  <a:pt x="14575" y="3674"/>
                </a:lnTo>
                <a:lnTo>
                  <a:pt x="14575" y="3723"/>
                </a:lnTo>
                <a:lnTo>
                  <a:pt x="14575" y="3772"/>
                </a:lnTo>
                <a:lnTo>
                  <a:pt x="14600" y="3796"/>
                </a:lnTo>
                <a:lnTo>
                  <a:pt x="14648" y="3796"/>
                </a:lnTo>
                <a:lnTo>
                  <a:pt x="14721" y="3772"/>
                </a:lnTo>
                <a:lnTo>
                  <a:pt x="14867" y="3699"/>
                </a:lnTo>
                <a:lnTo>
                  <a:pt x="15086" y="3601"/>
                </a:lnTo>
                <a:lnTo>
                  <a:pt x="15208" y="3820"/>
                </a:lnTo>
                <a:lnTo>
                  <a:pt x="15305" y="4064"/>
                </a:lnTo>
                <a:lnTo>
                  <a:pt x="15111" y="4137"/>
                </a:lnTo>
                <a:lnTo>
                  <a:pt x="15013" y="4185"/>
                </a:lnTo>
                <a:lnTo>
                  <a:pt x="14916" y="4234"/>
                </a:lnTo>
                <a:lnTo>
                  <a:pt x="14892" y="4307"/>
                </a:lnTo>
                <a:lnTo>
                  <a:pt x="14892" y="4380"/>
                </a:lnTo>
                <a:lnTo>
                  <a:pt x="14940" y="4429"/>
                </a:lnTo>
                <a:lnTo>
                  <a:pt x="15013" y="4453"/>
                </a:lnTo>
                <a:lnTo>
                  <a:pt x="15135" y="4453"/>
                </a:lnTo>
                <a:lnTo>
                  <a:pt x="15232" y="4429"/>
                </a:lnTo>
                <a:lnTo>
                  <a:pt x="15427" y="4380"/>
                </a:lnTo>
                <a:lnTo>
                  <a:pt x="15573" y="4915"/>
                </a:lnTo>
                <a:lnTo>
                  <a:pt x="15403" y="4964"/>
                </a:lnTo>
                <a:lnTo>
                  <a:pt x="15232" y="5061"/>
                </a:lnTo>
                <a:lnTo>
                  <a:pt x="15086" y="5183"/>
                </a:lnTo>
                <a:lnTo>
                  <a:pt x="15038" y="5256"/>
                </a:lnTo>
                <a:lnTo>
                  <a:pt x="15013" y="5329"/>
                </a:lnTo>
                <a:lnTo>
                  <a:pt x="15013" y="5378"/>
                </a:lnTo>
                <a:lnTo>
                  <a:pt x="15038" y="5402"/>
                </a:lnTo>
                <a:lnTo>
                  <a:pt x="15062" y="5426"/>
                </a:lnTo>
                <a:lnTo>
                  <a:pt x="15111" y="5451"/>
                </a:lnTo>
                <a:lnTo>
                  <a:pt x="15208" y="5451"/>
                </a:lnTo>
                <a:lnTo>
                  <a:pt x="15305" y="5426"/>
                </a:lnTo>
                <a:lnTo>
                  <a:pt x="15476" y="5353"/>
                </a:lnTo>
                <a:lnTo>
                  <a:pt x="15695" y="5305"/>
                </a:lnTo>
                <a:lnTo>
                  <a:pt x="15792" y="5743"/>
                </a:lnTo>
                <a:lnTo>
                  <a:pt x="15622" y="5816"/>
                </a:lnTo>
                <a:lnTo>
                  <a:pt x="15451" y="5864"/>
                </a:lnTo>
                <a:lnTo>
                  <a:pt x="15305" y="5937"/>
                </a:lnTo>
                <a:lnTo>
                  <a:pt x="15159" y="6035"/>
                </a:lnTo>
                <a:lnTo>
                  <a:pt x="15013" y="6132"/>
                </a:lnTo>
                <a:lnTo>
                  <a:pt x="15013" y="6181"/>
                </a:lnTo>
                <a:lnTo>
                  <a:pt x="15013" y="6205"/>
                </a:lnTo>
                <a:lnTo>
                  <a:pt x="15038" y="6229"/>
                </a:lnTo>
                <a:lnTo>
                  <a:pt x="15403" y="6229"/>
                </a:lnTo>
                <a:lnTo>
                  <a:pt x="15719" y="6181"/>
                </a:lnTo>
                <a:lnTo>
                  <a:pt x="15914" y="6156"/>
                </a:lnTo>
                <a:lnTo>
                  <a:pt x="16035" y="6594"/>
                </a:lnTo>
                <a:lnTo>
                  <a:pt x="15768" y="6691"/>
                </a:lnTo>
                <a:lnTo>
                  <a:pt x="15549" y="6764"/>
                </a:lnTo>
                <a:lnTo>
                  <a:pt x="15184" y="6910"/>
                </a:lnTo>
                <a:lnTo>
                  <a:pt x="15135" y="6935"/>
                </a:lnTo>
                <a:lnTo>
                  <a:pt x="15062" y="6983"/>
                </a:lnTo>
                <a:lnTo>
                  <a:pt x="15038" y="7032"/>
                </a:lnTo>
                <a:lnTo>
                  <a:pt x="15013" y="7081"/>
                </a:lnTo>
                <a:lnTo>
                  <a:pt x="15038" y="7056"/>
                </a:lnTo>
                <a:lnTo>
                  <a:pt x="15013" y="7105"/>
                </a:lnTo>
                <a:lnTo>
                  <a:pt x="15013" y="7129"/>
                </a:lnTo>
                <a:lnTo>
                  <a:pt x="15038" y="7154"/>
                </a:lnTo>
                <a:lnTo>
                  <a:pt x="15086" y="7202"/>
                </a:lnTo>
                <a:lnTo>
                  <a:pt x="15208" y="7227"/>
                </a:lnTo>
                <a:lnTo>
                  <a:pt x="15403" y="7227"/>
                </a:lnTo>
                <a:lnTo>
                  <a:pt x="15622" y="7178"/>
                </a:lnTo>
                <a:lnTo>
                  <a:pt x="15841" y="7129"/>
                </a:lnTo>
                <a:lnTo>
                  <a:pt x="16108" y="7056"/>
                </a:lnTo>
                <a:lnTo>
                  <a:pt x="16108" y="7397"/>
                </a:lnTo>
                <a:lnTo>
                  <a:pt x="16108" y="7713"/>
                </a:lnTo>
                <a:lnTo>
                  <a:pt x="16035" y="7713"/>
                </a:lnTo>
                <a:lnTo>
                  <a:pt x="15670" y="7762"/>
                </a:lnTo>
                <a:lnTo>
                  <a:pt x="15330" y="7786"/>
                </a:lnTo>
                <a:lnTo>
                  <a:pt x="14965" y="7835"/>
                </a:lnTo>
                <a:lnTo>
                  <a:pt x="14600" y="7932"/>
                </a:lnTo>
                <a:lnTo>
                  <a:pt x="14575" y="7957"/>
                </a:lnTo>
                <a:lnTo>
                  <a:pt x="14575" y="7981"/>
                </a:lnTo>
                <a:lnTo>
                  <a:pt x="14575" y="8005"/>
                </a:lnTo>
                <a:lnTo>
                  <a:pt x="14600" y="8030"/>
                </a:lnTo>
                <a:lnTo>
                  <a:pt x="15330" y="8151"/>
                </a:lnTo>
                <a:lnTo>
                  <a:pt x="15500" y="8176"/>
                </a:lnTo>
                <a:lnTo>
                  <a:pt x="15695" y="8200"/>
                </a:lnTo>
                <a:lnTo>
                  <a:pt x="15865" y="8176"/>
                </a:lnTo>
                <a:lnTo>
                  <a:pt x="16035" y="8127"/>
                </a:lnTo>
                <a:lnTo>
                  <a:pt x="16035" y="8176"/>
                </a:lnTo>
                <a:lnTo>
                  <a:pt x="15938" y="8565"/>
                </a:lnTo>
                <a:lnTo>
                  <a:pt x="15816" y="8930"/>
                </a:lnTo>
                <a:lnTo>
                  <a:pt x="15524" y="8881"/>
                </a:lnTo>
                <a:lnTo>
                  <a:pt x="15232" y="8833"/>
                </a:lnTo>
                <a:lnTo>
                  <a:pt x="15013" y="8784"/>
                </a:lnTo>
                <a:lnTo>
                  <a:pt x="14794" y="8760"/>
                </a:lnTo>
                <a:lnTo>
                  <a:pt x="14332" y="8784"/>
                </a:lnTo>
                <a:lnTo>
                  <a:pt x="14308" y="8784"/>
                </a:lnTo>
                <a:lnTo>
                  <a:pt x="14308" y="8808"/>
                </a:lnTo>
                <a:lnTo>
                  <a:pt x="14308" y="8833"/>
                </a:lnTo>
                <a:lnTo>
                  <a:pt x="14332" y="8833"/>
                </a:lnTo>
                <a:lnTo>
                  <a:pt x="14478" y="8881"/>
                </a:lnTo>
                <a:lnTo>
                  <a:pt x="14624" y="8954"/>
                </a:lnTo>
                <a:lnTo>
                  <a:pt x="14965" y="9125"/>
                </a:lnTo>
                <a:lnTo>
                  <a:pt x="15281" y="9271"/>
                </a:lnTo>
                <a:lnTo>
                  <a:pt x="15451" y="9319"/>
                </a:lnTo>
                <a:lnTo>
                  <a:pt x="15622" y="9368"/>
                </a:lnTo>
                <a:lnTo>
                  <a:pt x="15500" y="9636"/>
                </a:lnTo>
                <a:lnTo>
                  <a:pt x="15354" y="9903"/>
                </a:lnTo>
                <a:lnTo>
                  <a:pt x="15135" y="9782"/>
                </a:lnTo>
                <a:lnTo>
                  <a:pt x="14916" y="9684"/>
                </a:lnTo>
                <a:lnTo>
                  <a:pt x="14429" y="9563"/>
                </a:lnTo>
                <a:lnTo>
                  <a:pt x="14210" y="9490"/>
                </a:lnTo>
                <a:lnTo>
                  <a:pt x="13943" y="9441"/>
                </a:lnTo>
                <a:lnTo>
                  <a:pt x="13699" y="9417"/>
                </a:lnTo>
                <a:lnTo>
                  <a:pt x="13553" y="9417"/>
                </a:lnTo>
                <a:lnTo>
                  <a:pt x="13456" y="9465"/>
                </a:lnTo>
                <a:lnTo>
                  <a:pt x="13432" y="9490"/>
                </a:lnTo>
                <a:lnTo>
                  <a:pt x="13432" y="9514"/>
                </a:lnTo>
                <a:lnTo>
                  <a:pt x="13578" y="9636"/>
                </a:lnTo>
                <a:lnTo>
                  <a:pt x="13772" y="9733"/>
                </a:lnTo>
                <a:lnTo>
                  <a:pt x="14137" y="9855"/>
                </a:lnTo>
                <a:lnTo>
                  <a:pt x="14648" y="10049"/>
                </a:lnTo>
                <a:lnTo>
                  <a:pt x="14892" y="10147"/>
                </a:lnTo>
                <a:lnTo>
                  <a:pt x="15135" y="10244"/>
                </a:lnTo>
                <a:lnTo>
                  <a:pt x="14794" y="10706"/>
                </a:lnTo>
                <a:lnTo>
                  <a:pt x="14721" y="10658"/>
                </a:lnTo>
                <a:lnTo>
                  <a:pt x="14624" y="10633"/>
                </a:lnTo>
                <a:lnTo>
                  <a:pt x="14405" y="10560"/>
                </a:lnTo>
                <a:lnTo>
                  <a:pt x="13991" y="10512"/>
                </a:lnTo>
                <a:lnTo>
                  <a:pt x="13772" y="10439"/>
                </a:lnTo>
                <a:lnTo>
                  <a:pt x="13505" y="10366"/>
                </a:lnTo>
                <a:lnTo>
                  <a:pt x="13359" y="10341"/>
                </a:lnTo>
                <a:lnTo>
                  <a:pt x="13213" y="10317"/>
                </a:lnTo>
                <a:lnTo>
                  <a:pt x="13115" y="10341"/>
                </a:lnTo>
                <a:lnTo>
                  <a:pt x="12994" y="10390"/>
                </a:lnTo>
                <a:lnTo>
                  <a:pt x="12994" y="10414"/>
                </a:lnTo>
                <a:lnTo>
                  <a:pt x="13018" y="10536"/>
                </a:lnTo>
                <a:lnTo>
                  <a:pt x="13091" y="10609"/>
                </a:lnTo>
                <a:lnTo>
                  <a:pt x="13188" y="10682"/>
                </a:lnTo>
                <a:lnTo>
                  <a:pt x="13310" y="10731"/>
                </a:lnTo>
                <a:lnTo>
                  <a:pt x="13553" y="10828"/>
                </a:lnTo>
                <a:lnTo>
                  <a:pt x="13772" y="10877"/>
                </a:lnTo>
                <a:lnTo>
                  <a:pt x="14113" y="10998"/>
                </a:lnTo>
                <a:lnTo>
                  <a:pt x="14308" y="11047"/>
                </a:lnTo>
                <a:lnTo>
                  <a:pt x="14502" y="11071"/>
                </a:lnTo>
                <a:lnTo>
                  <a:pt x="14089" y="11509"/>
                </a:lnTo>
                <a:lnTo>
                  <a:pt x="13943" y="11412"/>
                </a:lnTo>
                <a:lnTo>
                  <a:pt x="13772" y="11339"/>
                </a:lnTo>
                <a:lnTo>
                  <a:pt x="13432" y="11242"/>
                </a:lnTo>
                <a:lnTo>
                  <a:pt x="13067" y="11144"/>
                </a:lnTo>
                <a:lnTo>
                  <a:pt x="12702" y="11071"/>
                </a:lnTo>
                <a:lnTo>
                  <a:pt x="12337" y="11047"/>
                </a:lnTo>
                <a:lnTo>
                  <a:pt x="11972" y="11096"/>
                </a:lnTo>
                <a:lnTo>
                  <a:pt x="11947" y="11096"/>
                </a:lnTo>
                <a:lnTo>
                  <a:pt x="11899" y="11120"/>
                </a:lnTo>
                <a:lnTo>
                  <a:pt x="11874" y="11193"/>
                </a:lnTo>
                <a:lnTo>
                  <a:pt x="11850" y="11266"/>
                </a:lnTo>
                <a:lnTo>
                  <a:pt x="11874" y="11290"/>
                </a:lnTo>
                <a:lnTo>
                  <a:pt x="11899" y="11363"/>
                </a:lnTo>
                <a:lnTo>
                  <a:pt x="11972" y="11412"/>
                </a:lnTo>
                <a:lnTo>
                  <a:pt x="12580" y="11509"/>
                </a:lnTo>
                <a:lnTo>
                  <a:pt x="12872" y="11582"/>
                </a:lnTo>
                <a:lnTo>
                  <a:pt x="13164" y="11655"/>
                </a:lnTo>
                <a:lnTo>
                  <a:pt x="13432" y="11753"/>
                </a:lnTo>
                <a:lnTo>
                  <a:pt x="13675" y="11850"/>
                </a:lnTo>
                <a:lnTo>
                  <a:pt x="13359" y="12118"/>
                </a:lnTo>
                <a:lnTo>
                  <a:pt x="13018" y="12337"/>
                </a:lnTo>
                <a:lnTo>
                  <a:pt x="12994" y="12288"/>
                </a:lnTo>
                <a:lnTo>
                  <a:pt x="12945" y="12239"/>
                </a:lnTo>
                <a:lnTo>
                  <a:pt x="12775" y="12166"/>
                </a:lnTo>
                <a:lnTo>
                  <a:pt x="12604" y="12142"/>
                </a:lnTo>
                <a:lnTo>
                  <a:pt x="12410" y="12118"/>
                </a:lnTo>
                <a:lnTo>
                  <a:pt x="12215" y="12069"/>
                </a:lnTo>
                <a:lnTo>
                  <a:pt x="11850" y="11947"/>
                </a:lnTo>
                <a:lnTo>
                  <a:pt x="11558" y="11826"/>
                </a:lnTo>
                <a:lnTo>
                  <a:pt x="11242" y="11704"/>
                </a:lnTo>
                <a:lnTo>
                  <a:pt x="11096" y="11655"/>
                </a:lnTo>
                <a:lnTo>
                  <a:pt x="10950" y="11607"/>
                </a:lnTo>
                <a:lnTo>
                  <a:pt x="10779" y="11582"/>
                </a:lnTo>
                <a:lnTo>
                  <a:pt x="10633" y="11582"/>
                </a:lnTo>
                <a:lnTo>
                  <a:pt x="10609" y="11607"/>
                </a:lnTo>
                <a:lnTo>
                  <a:pt x="10609" y="11655"/>
                </a:lnTo>
                <a:lnTo>
                  <a:pt x="10682" y="11753"/>
                </a:lnTo>
                <a:lnTo>
                  <a:pt x="10804" y="11874"/>
                </a:lnTo>
                <a:lnTo>
                  <a:pt x="10925" y="11947"/>
                </a:lnTo>
                <a:lnTo>
                  <a:pt x="11047" y="12045"/>
                </a:lnTo>
                <a:lnTo>
                  <a:pt x="11315" y="12166"/>
                </a:lnTo>
                <a:lnTo>
                  <a:pt x="11582" y="12288"/>
                </a:lnTo>
                <a:lnTo>
                  <a:pt x="11826" y="12385"/>
                </a:lnTo>
                <a:lnTo>
                  <a:pt x="12093" y="12483"/>
                </a:lnTo>
                <a:lnTo>
                  <a:pt x="12361" y="12556"/>
                </a:lnTo>
                <a:lnTo>
                  <a:pt x="12507" y="12580"/>
                </a:lnTo>
                <a:lnTo>
                  <a:pt x="12629" y="12580"/>
                </a:lnTo>
                <a:lnTo>
                  <a:pt x="12239" y="12799"/>
                </a:lnTo>
                <a:lnTo>
                  <a:pt x="11850" y="12969"/>
                </a:lnTo>
                <a:lnTo>
                  <a:pt x="11801" y="12921"/>
                </a:lnTo>
                <a:lnTo>
                  <a:pt x="11680" y="12823"/>
                </a:lnTo>
                <a:lnTo>
                  <a:pt x="11558" y="12775"/>
                </a:lnTo>
                <a:lnTo>
                  <a:pt x="11266" y="12677"/>
                </a:lnTo>
                <a:lnTo>
                  <a:pt x="10998" y="12604"/>
                </a:lnTo>
                <a:lnTo>
                  <a:pt x="10731" y="12531"/>
                </a:lnTo>
                <a:lnTo>
                  <a:pt x="10585" y="12458"/>
                </a:lnTo>
                <a:lnTo>
                  <a:pt x="10439" y="12385"/>
                </a:lnTo>
                <a:lnTo>
                  <a:pt x="10171" y="12239"/>
                </a:lnTo>
                <a:lnTo>
                  <a:pt x="10025" y="12166"/>
                </a:lnTo>
                <a:lnTo>
                  <a:pt x="9879" y="12118"/>
                </a:lnTo>
                <a:lnTo>
                  <a:pt x="9733" y="12093"/>
                </a:lnTo>
                <a:lnTo>
                  <a:pt x="9563" y="12093"/>
                </a:lnTo>
                <a:lnTo>
                  <a:pt x="9514" y="12118"/>
                </a:lnTo>
                <a:lnTo>
                  <a:pt x="9490" y="12142"/>
                </a:lnTo>
                <a:lnTo>
                  <a:pt x="9490" y="12191"/>
                </a:lnTo>
                <a:lnTo>
                  <a:pt x="9514" y="12215"/>
                </a:lnTo>
                <a:lnTo>
                  <a:pt x="9733" y="12410"/>
                </a:lnTo>
                <a:lnTo>
                  <a:pt x="9952" y="12580"/>
                </a:lnTo>
                <a:lnTo>
                  <a:pt x="10220" y="12750"/>
                </a:lnTo>
                <a:lnTo>
                  <a:pt x="10463" y="12872"/>
                </a:lnTo>
                <a:lnTo>
                  <a:pt x="10682" y="12969"/>
                </a:lnTo>
                <a:lnTo>
                  <a:pt x="10901" y="13042"/>
                </a:lnTo>
                <a:lnTo>
                  <a:pt x="11363" y="13188"/>
                </a:lnTo>
                <a:lnTo>
                  <a:pt x="10852" y="13359"/>
                </a:lnTo>
                <a:lnTo>
                  <a:pt x="10317" y="13505"/>
                </a:lnTo>
                <a:lnTo>
                  <a:pt x="10317" y="13480"/>
                </a:lnTo>
                <a:lnTo>
                  <a:pt x="10366" y="13359"/>
                </a:lnTo>
                <a:lnTo>
                  <a:pt x="10366" y="13310"/>
                </a:lnTo>
                <a:lnTo>
                  <a:pt x="10342" y="13261"/>
                </a:lnTo>
                <a:lnTo>
                  <a:pt x="10293" y="13213"/>
                </a:lnTo>
                <a:lnTo>
                  <a:pt x="10244" y="13164"/>
                </a:lnTo>
                <a:lnTo>
                  <a:pt x="9198" y="12604"/>
                </a:lnTo>
                <a:lnTo>
                  <a:pt x="9028" y="12507"/>
                </a:lnTo>
                <a:lnTo>
                  <a:pt x="8809" y="12410"/>
                </a:lnTo>
                <a:lnTo>
                  <a:pt x="8711" y="12385"/>
                </a:lnTo>
                <a:lnTo>
                  <a:pt x="8590" y="12361"/>
                </a:lnTo>
                <a:lnTo>
                  <a:pt x="8492" y="12385"/>
                </a:lnTo>
                <a:lnTo>
                  <a:pt x="8419" y="12434"/>
                </a:lnTo>
                <a:lnTo>
                  <a:pt x="8419" y="12458"/>
                </a:lnTo>
                <a:lnTo>
                  <a:pt x="8444" y="12556"/>
                </a:lnTo>
                <a:lnTo>
                  <a:pt x="8517" y="12629"/>
                </a:lnTo>
                <a:lnTo>
                  <a:pt x="8687" y="12799"/>
                </a:lnTo>
                <a:lnTo>
                  <a:pt x="9028" y="13042"/>
                </a:lnTo>
                <a:lnTo>
                  <a:pt x="9490" y="13334"/>
                </a:lnTo>
                <a:lnTo>
                  <a:pt x="9733" y="13456"/>
                </a:lnTo>
                <a:lnTo>
                  <a:pt x="10001" y="13553"/>
                </a:lnTo>
                <a:lnTo>
                  <a:pt x="9539" y="13651"/>
                </a:lnTo>
                <a:lnTo>
                  <a:pt x="9076" y="13699"/>
                </a:lnTo>
                <a:lnTo>
                  <a:pt x="9052" y="13651"/>
                </a:lnTo>
                <a:lnTo>
                  <a:pt x="8857" y="13480"/>
                </a:lnTo>
                <a:lnTo>
                  <a:pt x="8638" y="13334"/>
                </a:lnTo>
                <a:lnTo>
                  <a:pt x="8176" y="13067"/>
                </a:lnTo>
                <a:lnTo>
                  <a:pt x="7762" y="12799"/>
                </a:lnTo>
                <a:lnTo>
                  <a:pt x="7568" y="12677"/>
                </a:lnTo>
                <a:lnTo>
                  <a:pt x="7349" y="12604"/>
                </a:lnTo>
                <a:lnTo>
                  <a:pt x="7300" y="12604"/>
                </a:lnTo>
                <a:lnTo>
                  <a:pt x="7276" y="12653"/>
                </a:lnTo>
                <a:lnTo>
                  <a:pt x="7276" y="12775"/>
                </a:lnTo>
                <a:lnTo>
                  <a:pt x="7300" y="12872"/>
                </a:lnTo>
                <a:lnTo>
                  <a:pt x="7373" y="12969"/>
                </a:lnTo>
                <a:lnTo>
                  <a:pt x="7446" y="13042"/>
                </a:lnTo>
                <a:lnTo>
                  <a:pt x="7616" y="13213"/>
                </a:lnTo>
                <a:lnTo>
                  <a:pt x="7787" y="13334"/>
                </a:lnTo>
                <a:lnTo>
                  <a:pt x="8103" y="13553"/>
                </a:lnTo>
                <a:lnTo>
                  <a:pt x="8444" y="13748"/>
                </a:lnTo>
                <a:lnTo>
                  <a:pt x="8346" y="13748"/>
                </a:lnTo>
                <a:lnTo>
                  <a:pt x="7835" y="13772"/>
                </a:lnTo>
                <a:lnTo>
                  <a:pt x="7349" y="13724"/>
                </a:lnTo>
                <a:lnTo>
                  <a:pt x="7373" y="13699"/>
                </a:lnTo>
                <a:lnTo>
                  <a:pt x="7397" y="13651"/>
                </a:lnTo>
                <a:lnTo>
                  <a:pt x="7422" y="13578"/>
                </a:lnTo>
                <a:lnTo>
                  <a:pt x="7397" y="13529"/>
                </a:lnTo>
                <a:lnTo>
                  <a:pt x="7373" y="13456"/>
                </a:lnTo>
                <a:lnTo>
                  <a:pt x="7324" y="13383"/>
                </a:lnTo>
                <a:lnTo>
                  <a:pt x="7203" y="13286"/>
                </a:lnTo>
                <a:lnTo>
                  <a:pt x="6911" y="13091"/>
                </a:lnTo>
                <a:lnTo>
                  <a:pt x="6643" y="12872"/>
                </a:lnTo>
                <a:lnTo>
                  <a:pt x="6521" y="12799"/>
                </a:lnTo>
                <a:lnTo>
                  <a:pt x="6448" y="12750"/>
                </a:lnTo>
                <a:lnTo>
                  <a:pt x="6424" y="12702"/>
                </a:lnTo>
                <a:lnTo>
                  <a:pt x="6424" y="12677"/>
                </a:lnTo>
                <a:lnTo>
                  <a:pt x="6400" y="12677"/>
                </a:lnTo>
                <a:lnTo>
                  <a:pt x="6375" y="12702"/>
                </a:lnTo>
                <a:lnTo>
                  <a:pt x="6351" y="12775"/>
                </a:lnTo>
                <a:lnTo>
                  <a:pt x="6327" y="12823"/>
                </a:lnTo>
                <a:lnTo>
                  <a:pt x="6351" y="12969"/>
                </a:lnTo>
                <a:lnTo>
                  <a:pt x="6400" y="13042"/>
                </a:lnTo>
                <a:lnTo>
                  <a:pt x="6448" y="13140"/>
                </a:lnTo>
                <a:lnTo>
                  <a:pt x="6570" y="13286"/>
                </a:lnTo>
                <a:lnTo>
                  <a:pt x="6716" y="13432"/>
                </a:lnTo>
                <a:lnTo>
                  <a:pt x="6862" y="13553"/>
                </a:lnTo>
                <a:lnTo>
                  <a:pt x="7032" y="13675"/>
                </a:lnTo>
                <a:lnTo>
                  <a:pt x="7032" y="13675"/>
                </a:lnTo>
                <a:lnTo>
                  <a:pt x="6619" y="13578"/>
                </a:lnTo>
                <a:lnTo>
                  <a:pt x="6229" y="13456"/>
                </a:lnTo>
                <a:lnTo>
                  <a:pt x="5864" y="13334"/>
                </a:lnTo>
                <a:lnTo>
                  <a:pt x="5670" y="13286"/>
                </a:lnTo>
                <a:lnTo>
                  <a:pt x="5475" y="13261"/>
                </a:lnTo>
                <a:lnTo>
                  <a:pt x="5280" y="13237"/>
                </a:lnTo>
                <a:lnTo>
                  <a:pt x="5086" y="13261"/>
                </a:lnTo>
                <a:lnTo>
                  <a:pt x="4988" y="13286"/>
                </a:lnTo>
                <a:lnTo>
                  <a:pt x="4915" y="13334"/>
                </a:lnTo>
                <a:lnTo>
                  <a:pt x="4842" y="13407"/>
                </a:lnTo>
                <a:lnTo>
                  <a:pt x="4818" y="13505"/>
                </a:lnTo>
                <a:lnTo>
                  <a:pt x="4672" y="13651"/>
                </a:lnTo>
                <a:lnTo>
                  <a:pt x="4502" y="13797"/>
                </a:lnTo>
                <a:lnTo>
                  <a:pt x="4331" y="13943"/>
                </a:lnTo>
                <a:lnTo>
                  <a:pt x="4161" y="14064"/>
                </a:lnTo>
                <a:lnTo>
                  <a:pt x="3869" y="14259"/>
                </a:lnTo>
                <a:lnTo>
                  <a:pt x="3553" y="14405"/>
                </a:lnTo>
                <a:lnTo>
                  <a:pt x="3212" y="14551"/>
                </a:lnTo>
                <a:lnTo>
                  <a:pt x="2896" y="14648"/>
                </a:lnTo>
                <a:lnTo>
                  <a:pt x="2555" y="14745"/>
                </a:lnTo>
                <a:lnTo>
                  <a:pt x="2190" y="14818"/>
                </a:lnTo>
                <a:lnTo>
                  <a:pt x="1825" y="14867"/>
                </a:lnTo>
                <a:lnTo>
                  <a:pt x="1485" y="14891"/>
                </a:lnTo>
                <a:lnTo>
                  <a:pt x="1314" y="14891"/>
                </a:lnTo>
                <a:lnTo>
                  <a:pt x="1144" y="14867"/>
                </a:lnTo>
                <a:lnTo>
                  <a:pt x="1436" y="14672"/>
                </a:lnTo>
                <a:lnTo>
                  <a:pt x="1728" y="14453"/>
                </a:lnTo>
                <a:lnTo>
                  <a:pt x="1996" y="14210"/>
                </a:lnTo>
                <a:lnTo>
                  <a:pt x="2239" y="13991"/>
                </a:lnTo>
                <a:lnTo>
                  <a:pt x="2604" y="13626"/>
                </a:lnTo>
                <a:lnTo>
                  <a:pt x="2774" y="13432"/>
                </a:lnTo>
                <a:lnTo>
                  <a:pt x="2944" y="13188"/>
                </a:lnTo>
                <a:lnTo>
                  <a:pt x="3066" y="12945"/>
                </a:lnTo>
                <a:lnTo>
                  <a:pt x="3163" y="12702"/>
                </a:lnTo>
                <a:lnTo>
                  <a:pt x="3212" y="12458"/>
                </a:lnTo>
                <a:lnTo>
                  <a:pt x="3212" y="12337"/>
                </a:lnTo>
                <a:lnTo>
                  <a:pt x="3212" y="12215"/>
                </a:lnTo>
                <a:lnTo>
                  <a:pt x="3236" y="12118"/>
                </a:lnTo>
                <a:lnTo>
                  <a:pt x="3212" y="12045"/>
                </a:lnTo>
                <a:lnTo>
                  <a:pt x="3188" y="11972"/>
                </a:lnTo>
                <a:lnTo>
                  <a:pt x="3115" y="11923"/>
                </a:lnTo>
                <a:lnTo>
                  <a:pt x="2920" y="11826"/>
                </a:lnTo>
                <a:lnTo>
                  <a:pt x="2750" y="11704"/>
                </a:lnTo>
                <a:lnTo>
                  <a:pt x="2409" y="11461"/>
                </a:lnTo>
                <a:lnTo>
                  <a:pt x="2117" y="11169"/>
                </a:lnTo>
                <a:lnTo>
                  <a:pt x="1850" y="10852"/>
                </a:lnTo>
                <a:lnTo>
                  <a:pt x="1631" y="10512"/>
                </a:lnTo>
                <a:lnTo>
                  <a:pt x="1412" y="10147"/>
                </a:lnTo>
                <a:lnTo>
                  <a:pt x="1241" y="9757"/>
                </a:lnTo>
                <a:lnTo>
                  <a:pt x="1095" y="9368"/>
                </a:lnTo>
                <a:lnTo>
                  <a:pt x="949" y="8979"/>
                </a:lnTo>
                <a:lnTo>
                  <a:pt x="828" y="8565"/>
                </a:lnTo>
                <a:lnTo>
                  <a:pt x="755" y="8127"/>
                </a:lnTo>
                <a:lnTo>
                  <a:pt x="682" y="7689"/>
                </a:lnTo>
                <a:lnTo>
                  <a:pt x="657" y="7251"/>
                </a:lnTo>
                <a:lnTo>
                  <a:pt x="657" y="6837"/>
                </a:lnTo>
                <a:lnTo>
                  <a:pt x="706" y="6399"/>
                </a:lnTo>
                <a:lnTo>
                  <a:pt x="803" y="5986"/>
                </a:lnTo>
                <a:lnTo>
                  <a:pt x="925" y="5548"/>
                </a:lnTo>
                <a:lnTo>
                  <a:pt x="1120" y="5110"/>
                </a:lnTo>
                <a:lnTo>
                  <a:pt x="1339" y="4696"/>
                </a:lnTo>
                <a:lnTo>
                  <a:pt x="1606" y="4307"/>
                </a:lnTo>
                <a:lnTo>
                  <a:pt x="1898" y="3869"/>
                </a:lnTo>
                <a:lnTo>
                  <a:pt x="2166" y="3431"/>
                </a:lnTo>
                <a:lnTo>
                  <a:pt x="2434" y="3017"/>
                </a:lnTo>
                <a:lnTo>
                  <a:pt x="2604" y="2823"/>
                </a:lnTo>
                <a:lnTo>
                  <a:pt x="2774" y="2628"/>
                </a:lnTo>
                <a:lnTo>
                  <a:pt x="3115" y="2336"/>
                </a:lnTo>
                <a:lnTo>
                  <a:pt x="3431" y="2068"/>
                </a:lnTo>
                <a:lnTo>
                  <a:pt x="3772" y="1825"/>
                </a:lnTo>
                <a:lnTo>
                  <a:pt x="4137" y="1582"/>
                </a:lnTo>
                <a:lnTo>
                  <a:pt x="4502" y="1387"/>
                </a:lnTo>
                <a:lnTo>
                  <a:pt x="4867" y="1192"/>
                </a:lnTo>
                <a:lnTo>
                  <a:pt x="5256" y="1046"/>
                </a:lnTo>
                <a:lnTo>
                  <a:pt x="5670" y="900"/>
                </a:lnTo>
                <a:lnTo>
                  <a:pt x="6083" y="803"/>
                </a:lnTo>
                <a:lnTo>
                  <a:pt x="6497" y="706"/>
                </a:lnTo>
                <a:lnTo>
                  <a:pt x="6935" y="633"/>
                </a:lnTo>
                <a:lnTo>
                  <a:pt x="7373" y="584"/>
                </a:lnTo>
                <a:lnTo>
                  <a:pt x="7811" y="535"/>
                </a:lnTo>
                <a:lnTo>
                  <a:pt x="8249" y="511"/>
                </a:lnTo>
                <a:close/>
                <a:moveTo>
                  <a:pt x="8444" y="0"/>
                </a:moveTo>
                <a:lnTo>
                  <a:pt x="7641" y="24"/>
                </a:lnTo>
                <a:lnTo>
                  <a:pt x="6838" y="122"/>
                </a:lnTo>
                <a:lnTo>
                  <a:pt x="6351" y="195"/>
                </a:lnTo>
                <a:lnTo>
                  <a:pt x="5889" y="292"/>
                </a:lnTo>
                <a:lnTo>
                  <a:pt x="5426" y="414"/>
                </a:lnTo>
                <a:lnTo>
                  <a:pt x="4964" y="560"/>
                </a:lnTo>
                <a:lnTo>
                  <a:pt x="4502" y="730"/>
                </a:lnTo>
                <a:lnTo>
                  <a:pt x="4088" y="949"/>
                </a:lnTo>
                <a:lnTo>
                  <a:pt x="3674" y="1217"/>
                </a:lnTo>
                <a:lnTo>
                  <a:pt x="3285" y="1509"/>
                </a:lnTo>
                <a:lnTo>
                  <a:pt x="2823" y="1922"/>
                </a:lnTo>
                <a:lnTo>
                  <a:pt x="2385" y="2312"/>
                </a:lnTo>
                <a:lnTo>
                  <a:pt x="2166" y="2531"/>
                </a:lnTo>
                <a:lnTo>
                  <a:pt x="1947" y="2725"/>
                </a:lnTo>
                <a:lnTo>
                  <a:pt x="1752" y="2969"/>
                </a:lnTo>
                <a:lnTo>
                  <a:pt x="1582" y="3212"/>
                </a:lnTo>
                <a:lnTo>
                  <a:pt x="1266" y="3723"/>
                </a:lnTo>
                <a:lnTo>
                  <a:pt x="974" y="4283"/>
                </a:lnTo>
                <a:lnTo>
                  <a:pt x="682" y="4842"/>
                </a:lnTo>
                <a:lnTo>
                  <a:pt x="438" y="5402"/>
                </a:lnTo>
                <a:lnTo>
                  <a:pt x="341" y="5645"/>
                </a:lnTo>
                <a:lnTo>
                  <a:pt x="268" y="5889"/>
                </a:lnTo>
                <a:lnTo>
                  <a:pt x="195" y="6132"/>
                </a:lnTo>
                <a:lnTo>
                  <a:pt x="146" y="6375"/>
                </a:lnTo>
                <a:lnTo>
                  <a:pt x="122" y="6886"/>
                </a:lnTo>
                <a:lnTo>
                  <a:pt x="122" y="7397"/>
                </a:lnTo>
                <a:lnTo>
                  <a:pt x="171" y="7908"/>
                </a:lnTo>
                <a:lnTo>
                  <a:pt x="268" y="8419"/>
                </a:lnTo>
                <a:lnTo>
                  <a:pt x="390" y="8906"/>
                </a:lnTo>
                <a:lnTo>
                  <a:pt x="536" y="9392"/>
                </a:lnTo>
                <a:lnTo>
                  <a:pt x="682" y="9830"/>
                </a:lnTo>
                <a:lnTo>
                  <a:pt x="876" y="10244"/>
                </a:lnTo>
                <a:lnTo>
                  <a:pt x="1095" y="10658"/>
                </a:lnTo>
                <a:lnTo>
                  <a:pt x="1339" y="11047"/>
                </a:lnTo>
                <a:lnTo>
                  <a:pt x="1631" y="11412"/>
                </a:lnTo>
                <a:lnTo>
                  <a:pt x="1947" y="11728"/>
                </a:lnTo>
                <a:lnTo>
                  <a:pt x="2117" y="11874"/>
                </a:lnTo>
                <a:lnTo>
                  <a:pt x="2312" y="12020"/>
                </a:lnTo>
                <a:lnTo>
                  <a:pt x="2507" y="12142"/>
                </a:lnTo>
                <a:lnTo>
                  <a:pt x="2701" y="12239"/>
                </a:lnTo>
                <a:lnTo>
                  <a:pt x="2677" y="12458"/>
                </a:lnTo>
                <a:lnTo>
                  <a:pt x="2604" y="12653"/>
                </a:lnTo>
                <a:lnTo>
                  <a:pt x="2482" y="12848"/>
                </a:lnTo>
                <a:lnTo>
                  <a:pt x="2361" y="13042"/>
                </a:lnTo>
                <a:lnTo>
                  <a:pt x="2215" y="13213"/>
                </a:lnTo>
                <a:lnTo>
                  <a:pt x="2069" y="13359"/>
                </a:lnTo>
                <a:lnTo>
                  <a:pt x="1752" y="13675"/>
                </a:lnTo>
                <a:lnTo>
                  <a:pt x="1412" y="13967"/>
                </a:lnTo>
                <a:lnTo>
                  <a:pt x="1047" y="14259"/>
                </a:lnTo>
                <a:lnTo>
                  <a:pt x="828" y="14381"/>
                </a:lnTo>
                <a:lnTo>
                  <a:pt x="633" y="14478"/>
                </a:lnTo>
                <a:lnTo>
                  <a:pt x="414" y="14575"/>
                </a:lnTo>
                <a:lnTo>
                  <a:pt x="195" y="14648"/>
                </a:lnTo>
                <a:lnTo>
                  <a:pt x="98" y="14697"/>
                </a:lnTo>
                <a:lnTo>
                  <a:pt x="25" y="14794"/>
                </a:lnTo>
                <a:lnTo>
                  <a:pt x="0" y="14891"/>
                </a:lnTo>
                <a:lnTo>
                  <a:pt x="25" y="14989"/>
                </a:lnTo>
                <a:lnTo>
                  <a:pt x="49" y="15086"/>
                </a:lnTo>
                <a:lnTo>
                  <a:pt x="146" y="15159"/>
                </a:lnTo>
                <a:lnTo>
                  <a:pt x="244" y="15208"/>
                </a:lnTo>
                <a:lnTo>
                  <a:pt x="365" y="15208"/>
                </a:lnTo>
                <a:lnTo>
                  <a:pt x="414" y="15183"/>
                </a:lnTo>
                <a:lnTo>
                  <a:pt x="560" y="15256"/>
                </a:lnTo>
                <a:lnTo>
                  <a:pt x="682" y="15305"/>
                </a:lnTo>
                <a:lnTo>
                  <a:pt x="998" y="15378"/>
                </a:lnTo>
                <a:lnTo>
                  <a:pt x="1314" y="15402"/>
                </a:lnTo>
                <a:lnTo>
                  <a:pt x="1679" y="15402"/>
                </a:lnTo>
                <a:lnTo>
                  <a:pt x="2020" y="15354"/>
                </a:lnTo>
                <a:lnTo>
                  <a:pt x="2336" y="15305"/>
                </a:lnTo>
                <a:lnTo>
                  <a:pt x="2896" y="15183"/>
                </a:lnTo>
                <a:lnTo>
                  <a:pt x="3261" y="15062"/>
                </a:lnTo>
                <a:lnTo>
                  <a:pt x="3626" y="14916"/>
                </a:lnTo>
                <a:lnTo>
                  <a:pt x="3991" y="14770"/>
                </a:lnTo>
                <a:lnTo>
                  <a:pt x="4331" y="14575"/>
                </a:lnTo>
                <a:lnTo>
                  <a:pt x="4575" y="14429"/>
                </a:lnTo>
                <a:lnTo>
                  <a:pt x="4818" y="14259"/>
                </a:lnTo>
                <a:lnTo>
                  <a:pt x="5037" y="14040"/>
                </a:lnTo>
                <a:lnTo>
                  <a:pt x="5134" y="13918"/>
                </a:lnTo>
                <a:lnTo>
                  <a:pt x="5207" y="13797"/>
                </a:lnTo>
                <a:lnTo>
                  <a:pt x="5426" y="13821"/>
                </a:lnTo>
                <a:lnTo>
                  <a:pt x="5645" y="13845"/>
                </a:lnTo>
                <a:lnTo>
                  <a:pt x="6059" y="13967"/>
                </a:lnTo>
                <a:lnTo>
                  <a:pt x="6497" y="14113"/>
                </a:lnTo>
                <a:lnTo>
                  <a:pt x="6692" y="14186"/>
                </a:lnTo>
                <a:lnTo>
                  <a:pt x="6911" y="14235"/>
                </a:lnTo>
                <a:lnTo>
                  <a:pt x="7178" y="14283"/>
                </a:lnTo>
                <a:lnTo>
                  <a:pt x="7446" y="14308"/>
                </a:lnTo>
                <a:lnTo>
                  <a:pt x="7981" y="14332"/>
                </a:lnTo>
                <a:lnTo>
                  <a:pt x="8517" y="14308"/>
                </a:lnTo>
                <a:lnTo>
                  <a:pt x="9052" y="14259"/>
                </a:lnTo>
                <a:lnTo>
                  <a:pt x="9490" y="14210"/>
                </a:lnTo>
                <a:lnTo>
                  <a:pt x="9952" y="14137"/>
                </a:lnTo>
                <a:lnTo>
                  <a:pt x="10390" y="14040"/>
                </a:lnTo>
                <a:lnTo>
                  <a:pt x="10828" y="13918"/>
                </a:lnTo>
                <a:lnTo>
                  <a:pt x="11266" y="13797"/>
                </a:lnTo>
                <a:lnTo>
                  <a:pt x="11680" y="13651"/>
                </a:lnTo>
                <a:lnTo>
                  <a:pt x="12093" y="13480"/>
                </a:lnTo>
                <a:lnTo>
                  <a:pt x="12507" y="13286"/>
                </a:lnTo>
                <a:lnTo>
                  <a:pt x="12921" y="13067"/>
                </a:lnTo>
                <a:lnTo>
                  <a:pt x="13310" y="12823"/>
                </a:lnTo>
                <a:lnTo>
                  <a:pt x="13699" y="12556"/>
                </a:lnTo>
                <a:lnTo>
                  <a:pt x="14089" y="12264"/>
                </a:lnTo>
                <a:lnTo>
                  <a:pt x="14429" y="11947"/>
                </a:lnTo>
                <a:lnTo>
                  <a:pt x="14770" y="11607"/>
                </a:lnTo>
                <a:lnTo>
                  <a:pt x="15111" y="11266"/>
                </a:lnTo>
                <a:lnTo>
                  <a:pt x="15403" y="10901"/>
                </a:lnTo>
                <a:lnTo>
                  <a:pt x="15670" y="10512"/>
                </a:lnTo>
                <a:lnTo>
                  <a:pt x="15914" y="10098"/>
                </a:lnTo>
                <a:lnTo>
                  <a:pt x="16133" y="9684"/>
                </a:lnTo>
                <a:lnTo>
                  <a:pt x="16327" y="9246"/>
                </a:lnTo>
                <a:lnTo>
                  <a:pt x="16473" y="8808"/>
                </a:lnTo>
                <a:lnTo>
                  <a:pt x="16595" y="8346"/>
                </a:lnTo>
                <a:lnTo>
                  <a:pt x="16668" y="7884"/>
                </a:lnTo>
                <a:lnTo>
                  <a:pt x="16717" y="7421"/>
                </a:lnTo>
                <a:lnTo>
                  <a:pt x="16717" y="7178"/>
                </a:lnTo>
                <a:lnTo>
                  <a:pt x="16692" y="6959"/>
                </a:lnTo>
                <a:lnTo>
                  <a:pt x="16595" y="6497"/>
                </a:lnTo>
                <a:lnTo>
                  <a:pt x="16473" y="6035"/>
                </a:lnTo>
                <a:lnTo>
                  <a:pt x="16352" y="5597"/>
                </a:lnTo>
                <a:lnTo>
                  <a:pt x="16206" y="5134"/>
                </a:lnTo>
                <a:lnTo>
                  <a:pt x="16084" y="4672"/>
                </a:lnTo>
                <a:lnTo>
                  <a:pt x="15962" y="4210"/>
                </a:lnTo>
                <a:lnTo>
                  <a:pt x="15792" y="3772"/>
                </a:lnTo>
                <a:lnTo>
                  <a:pt x="15597" y="3358"/>
                </a:lnTo>
                <a:lnTo>
                  <a:pt x="15354" y="2993"/>
                </a:lnTo>
                <a:lnTo>
                  <a:pt x="15062" y="2652"/>
                </a:lnTo>
                <a:lnTo>
                  <a:pt x="14770" y="2336"/>
                </a:lnTo>
                <a:lnTo>
                  <a:pt x="14429" y="2044"/>
                </a:lnTo>
                <a:lnTo>
                  <a:pt x="14089" y="1776"/>
                </a:lnTo>
                <a:lnTo>
                  <a:pt x="13724" y="1509"/>
                </a:lnTo>
                <a:lnTo>
                  <a:pt x="13334" y="1265"/>
                </a:lnTo>
                <a:lnTo>
                  <a:pt x="12969" y="1046"/>
                </a:lnTo>
                <a:lnTo>
                  <a:pt x="12580" y="827"/>
                </a:lnTo>
                <a:lnTo>
                  <a:pt x="12166" y="633"/>
                </a:lnTo>
                <a:lnTo>
                  <a:pt x="11777" y="487"/>
                </a:lnTo>
                <a:lnTo>
                  <a:pt x="11363" y="341"/>
                </a:lnTo>
                <a:lnTo>
                  <a:pt x="10950" y="219"/>
                </a:lnTo>
                <a:lnTo>
                  <a:pt x="10512" y="146"/>
                </a:lnTo>
                <a:lnTo>
                  <a:pt x="10074" y="73"/>
                </a:lnTo>
                <a:lnTo>
                  <a:pt x="927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 3 columns - hot">
  <p:cSld name="TITLE_AND_TWO_COLUMNS_1_1">
    <p:bg>
      <p:bgPr>
        <a:gradFill>
          <a:gsLst>
            <a:gs pos="0">
              <a:schemeClr val="accent6"/>
            </a:gs>
            <a:gs pos="100000">
              <a:schemeClr val="accent3"/>
            </a:gs>
          </a:gsLst>
          <a:lin ang="2700006" scaled="0"/>
        </a:gradFill>
        <a:effectLst/>
      </p:bgPr>
    </p:bg>
    <p:spTree>
      <p:nvGrpSpPr>
        <p:cNvPr id="1" name="Shape 95"/>
        <p:cNvGrpSpPr/>
        <p:nvPr/>
      </p:nvGrpSpPr>
      <p:grpSpPr>
        <a:xfrm>
          <a:off x="0" y="0"/>
          <a:ext cx="0" cy="0"/>
          <a:chOff x="0" y="0"/>
          <a:chExt cx="0" cy="0"/>
        </a:xfrm>
      </p:grpSpPr>
      <p:sp>
        <p:nvSpPr>
          <p:cNvPr id="96" name="Google Shape;96;p18"/>
          <p:cNvSpPr/>
          <p:nvPr/>
        </p:nvSpPr>
        <p:spPr>
          <a:xfrm>
            <a:off x="0" y="0"/>
            <a:ext cx="9144000" cy="802800"/>
          </a:xfrm>
          <a:prstGeom prst="rect">
            <a:avLst/>
          </a:prstGeom>
          <a:solidFill>
            <a:srgbClr val="4C1130">
              <a:alpha val="176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18"/>
          <p:cNvSpPr txBox="1">
            <a:spLocks noGrp="1"/>
          </p:cNvSpPr>
          <p:nvPr>
            <p:ph type="title"/>
          </p:nvPr>
        </p:nvSpPr>
        <p:spPr>
          <a:xfrm>
            <a:off x="962700" y="321094"/>
            <a:ext cx="7571700" cy="379500"/>
          </a:xfrm>
          <a:prstGeom prst="rect">
            <a:avLst/>
          </a:prstGeom>
        </p:spPr>
        <p:txBody>
          <a:bodyPr spcFirstLastPara="1" wrap="square" lIns="91425" tIns="91425" rIns="91425" bIns="91425" anchor="b" anchorCtr="0">
            <a:noAutofit/>
          </a:bodyPr>
          <a:lstStyle>
            <a:lvl1pPr lvl="0"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98" name="Google Shape;98;p18"/>
          <p:cNvSpPr txBox="1">
            <a:spLocks noGrp="1"/>
          </p:cNvSpPr>
          <p:nvPr>
            <p:ph type="body" idx="1"/>
          </p:nvPr>
        </p:nvSpPr>
        <p:spPr>
          <a:xfrm>
            <a:off x="962701" y="1257300"/>
            <a:ext cx="2419800" cy="3725700"/>
          </a:xfrm>
          <a:prstGeom prst="rect">
            <a:avLst/>
          </a:prstGeom>
        </p:spPr>
        <p:txBody>
          <a:bodyPr spcFirstLastPara="1" wrap="square" lIns="91425" tIns="91425" rIns="91425" bIns="91425" anchor="t" anchorCtr="0">
            <a:noAutofit/>
          </a:bodyPr>
          <a:lstStyle>
            <a:lvl1pPr marL="457200" lvl="0" indent="-342900" rtl="0">
              <a:spcBef>
                <a:spcPts val="600"/>
              </a:spcBef>
              <a:spcAft>
                <a:spcPts val="0"/>
              </a:spcAft>
              <a:buSzPts val="1800"/>
              <a:buChar char="▹"/>
              <a:defRPr sz="1800"/>
            </a:lvl1pPr>
            <a:lvl2pPr marL="914400" lvl="1" indent="-342900" rtl="0">
              <a:spcBef>
                <a:spcPts val="0"/>
              </a:spcBef>
              <a:spcAft>
                <a:spcPts val="0"/>
              </a:spcAft>
              <a:buSzPts val="1800"/>
              <a:buChar char="▸"/>
              <a:defRPr sz="1800"/>
            </a:lvl2pPr>
            <a:lvl3pPr marL="1371600" lvl="2" indent="-342900" rtl="0">
              <a:spcBef>
                <a:spcPts val="0"/>
              </a:spcBef>
              <a:spcAft>
                <a:spcPts val="0"/>
              </a:spcAft>
              <a:buSzPts val="1800"/>
              <a:buChar char="■"/>
              <a:defRPr sz="1800"/>
            </a:lvl3pPr>
            <a:lvl4pPr marL="1828800" lvl="3" indent="-342900" rtl="0">
              <a:spcBef>
                <a:spcPts val="0"/>
              </a:spcBef>
              <a:spcAft>
                <a:spcPts val="0"/>
              </a:spcAft>
              <a:buSzPts val="1800"/>
              <a:buChar char="●"/>
              <a:defRPr sz="1800"/>
            </a:lvl4pPr>
            <a:lvl5pPr marL="2286000" lvl="4" indent="-342900" rtl="0">
              <a:spcBef>
                <a:spcPts val="0"/>
              </a:spcBef>
              <a:spcAft>
                <a:spcPts val="0"/>
              </a:spcAft>
              <a:buSzPts val="1800"/>
              <a:buChar char="○"/>
              <a:defRPr sz="1800"/>
            </a:lvl5pPr>
            <a:lvl6pPr marL="2743200" lvl="5" indent="-342900" rtl="0">
              <a:spcBef>
                <a:spcPts val="0"/>
              </a:spcBef>
              <a:spcAft>
                <a:spcPts val="0"/>
              </a:spcAft>
              <a:buSzPts val="1800"/>
              <a:buChar char="■"/>
              <a:defRPr sz="1800"/>
            </a:lvl6pPr>
            <a:lvl7pPr marL="3200400" lvl="6" indent="-342900" rtl="0">
              <a:spcBef>
                <a:spcPts val="0"/>
              </a:spcBef>
              <a:spcAft>
                <a:spcPts val="0"/>
              </a:spcAft>
              <a:buSzPts val="1800"/>
              <a:buChar char="●"/>
              <a:defRPr sz="1800"/>
            </a:lvl7pPr>
            <a:lvl8pPr marL="3657600" lvl="7" indent="-342900" rtl="0">
              <a:spcBef>
                <a:spcPts val="0"/>
              </a:spcBef>
              <a:spcAft>
                <a:spcPts val="0"/>
              </a:spcAft>
              <a:buSzPts val="1800"/>
              <a:buChar char="○"/>
              <a:defRPr sz="1800"/>
            </a:lvl8pPr>
            <a:lvl9pPr marL="4114800" lvl="8" indent="-342900" rtl="0">
              <a:spcBef>
                <a:spcPts val="0"/>
              </a:spcBef>
              <a:spcAft>
                <a:spcPts val="0"/>
              </a:spcAft>
              <a:buSzPts val="1800"/>
              <a:buChar char="■"/>
              <a:defRPr sz="1800"/>
            </a:lvl9pPr>
          </a:lstStyle>
          <a:p>
            <a:endParaRPr/>
          </a:p>
        </p:txBody>
      </p:sp>
      <p:sp>
        <p:nvSpPr>
          <p:cNvPr id="99" name="Google Shape;99;p18"/>
          <p:cNvSpPr txBox="1">
            <a:spLocks noGrp="1"/>
          </p:cNvSpPr>
          <p:nvPr>
            <p:ph type="body" idx="2"/>
          </p:nvPr>
        </p:nvSpPr>
        <p:spPr>
          <a:xfrm>
            <a:off x="3506542" y="1257300"/>
            <a:ext cx="2419800" cy="3725700"/>
          </a:xfrm>
          <a:prstGeom prst="rect">
            <a:avLst/>
          </a:prstGeom>
        </p:spPr>
        <p:txBody>
          <a:bodyPr spcFirstLastPara="1" wrap="square" lIns="91425" tIns="91425" rIns="91425" bIns="91425" anchor="t" anchorCtr="0">
            <a:noAutofit/>
          </a:bodyPr>
          <a:lstStyle>
            <a:lvl1pPr marL="457200" lvl="0" indent="-342900" rtl="0">
              <a:spcBef>
                <a:spcPts val="600"/>
              </a:spcBef>
              <a:spcAft>
                <a:spcPts val="0"/>
              </a:spcAft>
              <a:buSzPts val="1800"/>
              <a:buChar char="▹"/>
              <a:defRPr sz="1800"/>
            </a:lvl1pPr>
            <a:lvl2pPr marL="914400" lvl="1" indent="-342900" rtl="0">
              <a:spcBef>
                <a:spcPts val="0"/>
              </a:spcBef>
              <a:spcAft>
                <a:spcPts val="0"/>
              </a:spcAft>
              <a:buSzPts val="1800"/>
              <a:buChar char="▸"/>
              <a:defRPr sz="1800"/>
            </a:lvl2pPr>
            <a:lvl3pPr marL="1371600" lvl="2" indent="-342900" rtl="0">
              <a:spcBef>
                <a:spcPts val="0"/>
              </a:spcBef>
              <a:spcAft>
                <a:spcPts val="0"/>
              </a:spcAft>
              <a:buSzPts val="1800"/>
              <a:buChar char="■"/>
              <a:defRPr sz="1800"/>
            </a:lvl3pPr>
            <a:lvl4pPr marL="1828800" lvl="3" indent="-342900" rtl="0">
              <a:spcBef>
                <a:spcPts val="0"/>
              </a:spcBef>
              <a:spcAft>
                <a:spcPts val="0"/>
              </a:spcAft>
              <a:buSzPts val="1800"/>
              <a:buChar char="●"/>
              <a:defRPr sz="1800"/>
            </a:lvl4pPr>
            <a:lvl5pPr marL="2286000" lvl="4" indent="-342900" rtl="0">
              <a:spcBef>
                <a:spcPts val="0"/>
              </a:spcBef>
              <a:spcAft>
                <a:spcPts val="0"/>
              </a:spcAft>
              <a:buSzPts val="1800"/>
              <a:buChar char="○"/>
              <a:defRPr sz="1800"/>
            </a:lvl5pPr>
            <a:lvl6pPr marL="2743200" lvl="5" indent="-342900" rtl="0">
              <a:spcBef>
                <a:spcPts val="0"/>
              </a:spcBef>
              <a:spcAft>
                <a:spcPts val="0"/>
              </a:spcAft>
              <a:buSzPts val="1800"/>
              <a:buChar char="■"/>
              <a:defRPr sz="1800"/>
            </a:lvl6pPr>
            <a:lvl7pPr marL="3200400" lvl="6" indent="-342900" rtl="0">
              <a:spcBef>
                <a:spcPts val="0"/>
              </a:spcBef>
              <a:spcAft>
                <a:spcPts val="0"/>
              </a:spcAft>
              <a:buSzPts val="1800"/>
              <a:buChar char="●"/>
              <a:defRPr sz="1800"/>
            </a:lvl7pPr>
            <a:lvl8pPr marL="3657600" lvl="7" indent="-342900" rtl="0">
              <a:spcBef>
                <a:spcPts val="0"/>
              </a:spcBef>
              <a:spcAft>
                <a:spcPts val="0"/>
              </a:spcAft>
              <a:buSzPts val="1800"/>
              <a:buChar char="○"/>
              <a:defRPr sz="1800"/>
            </a:lvl8pPr>
            <a:lvl9pPr marL="4114800" lvl="8" indent="-342900" rtl="0">
              <a:spcBef>
                <a:spcPts val="0"/>
              </a:spcBef>
              <a:spcAft>
                <a:spcPts val="0"/>
              </a:spcAft>
              <a:buSzPts val="1800"/>
              <a:buChar char="■"/>
              <a:defRPr sz="1800"/>
            </a:lvl9pPr>
          </a:lstStyle>
          <a:p>
            <a:endParaRPr/>
          </a:p>
        </p:txBody>
      </p:sp>
      <p:sp>
        <p:nvSpPr>
          <p:cNvPr id="100" name="Google Shape;100;p18"/>
          <p:cNvSpPr txBox="1">
            <a:spLocks noGrp="1"/>
          </p:cNvSpPr>
          <p:nvPr>
            <p:ph type="body" idx="3"/>
          </p:nvPr>
        </p:nvSpPr>
        <p:spPr>
          <a:xfrm>
            <a:off x="6050384" y="1257300"/>
            <a:ext cx="2419800" cy="3725700"/>
          </a:xfrm>
          <a:prstGeom prst="rect">
            <a:avLst/>
          </a:prstGeom>
        </p:spPr>
        <p:txBody>
          <a:bodyPr spcFirstLastPara="1" wrap="square" lIns="91425" tIns="91425" rIns="91425" bIns="91425" anchor="t" anchorCtr="0">
            <a:noAutofit/>
          </a:bodyPr>
          <a:lstStyle>
            <a:lvl1pPr marL="457200" lvl="0" indent="-342900" rtl="0">
              <a:spcBef>
                <a:spcPts val="600"/>
              </a:spcBef>
              <a:spcAft>
                <a:spcPts val="0"/>
              </a:spcAft>
              <a:buSzPts val="1800"/>
              <a:buChar char="▹"/>
              <a:defRPr sz="1800"/>
            </a:lvl1pPr>
            <a:lvl2pPr marL="914400" lvl="1" indent="-342900" rtl="0">
              <a:spcBef>
                <a:spcPts val="0"/>
              </a:spcBef>
              <a:spcAft>
                <a:spcPts val="0"/>
              </a:spcAft>
              <a:buSzPts val="1800"/>
              <a:buChar char="▸"/>
              <a:defRPr sz="1800"/>
            </a:lvl2pPr>
            <a:lvl3pPr marL="1371600" lvl="2" indent="-342900" rtl="0">
              <a:spcBef>
                <a:spcPts val="0"/>
              </a:spcBef>
              <a:spcAft>
                <a:spcPts val="0"/>
              </a:spcAft>
              <a:buSzPts val="1800"/>
              <a:buChar char="■"/>
              <a:defRPr sz="1800"/>
            </a:lvl3pPr>
            <a:lvl4pPr marL="1828800" lvl="3" indent="-342900" rtl="0">
              <a:spcBef>
                <a:spcPts val="0"/>
              </a:spcBef>
              <a:spcAft>
                <a:spcPts val="0"/>
              </a:spcAft>
              <a:buSzPts val="1800"/>
              <a:buChar char="●"/>
              <a:defRPr sz="1800"/>
            </a:lvl4pPr>
            <a:lvl5pPr marL="2286000" lvl="4" indent="-342900" rtl="0">
              <a:spcBef>
                <a:spcPts val="0"/>
              </a:spcBef>
              <a:spcAft>
                <a:spcPts val="0"/>
              </a:spcAft>
              <a:buSzPts val="1800"/>
              <a:buChar char="○"/>
              <a:defRPr sz="1800"/>
            </a:lvl5pPr>
            <a:lvl6pPr marL="2743200" lvl="5" indent="-342900" rtl="0">
              <a:spcBef>
                <a:spcPts val="0"/>
              </a:spcBef>
              <a:spcAft>
                <a:spcPts val="0"/>
              </a:spcAft>
              <a:buSzPts val="1800"/>
              <a:buChar char="■"/>
              <a:defRPr sz="1800"/>
            </a:lvl6pPr>
            <a:lvl7pPr marL="3200400" lvl="6" indent="-342900" rtl="0">
              <a:spcBef>
                <a:spcPts val="0"/>
              </a:spcBef>
              <a:spcAft>
                <a:spcPts val="0"/>
              </a:spcAft>
              <a:buSzPts val="1800"/>
              <a:buChar char="●"/>
              <a:defRPr sz="1800"/>
            </a:lvl7pPr>
            <a:lvl8pPr marL="3657600" lvl="7" indent="-342900" rtl="0">
              <a:spcBef>
                <a:spcPts val="0"/>
              </a:spcBef>
              <a:spcAft>
                <a:spcPts val="0"/>
              </a:spcAft>
              <a:buSzPts val="1800"/>
              <a:buChar char="○"/>
              <a:defRPr sz="1800"/>
            </a:lvl8pPr>
            <a:lvl9pPr marL="4114800" lvl="8" indent="-342900" rtl="0">
              <a:spcBef>
                <a:spcPts val="0"/>
              </a:spcBef>
              <a:spcAft>
                <a:spcPts val="0"/>
              </a:spcAft>
              <a:buSzPts val="1800"/>
              <a:buChar char="■"/>
              <a:defRPr sz="1800"/>
            </a:lvl9pPr>
          </a:lstStyle>
          <a:p>
            <a:endParaRPr/>
          </a:p>
        </p:txBody>
      </p:sp>
      <p:sp>
        <p:nvSpPr>
          <p:cNvPr id="101" name="Google Shape;101;p18"/>
          <p:cNvSpPr txBox="1">
            <a:spLocks noGrp="1"/>
          </p:cNvSpPr>
          <p:nvPr>
            <p:ph type="sldNum" idx="12"/>
          </p:nvPr>
        </p:nvSpPr>
        <p:spPr>
          <a:xfrm>
            <a:off x="8480584" y="467365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‹Nº›</a:t>
            </a:fld>
            <a:endParaRPr/>
          </a:p>
        </p:txBody>
      </p:sp>
      <p:sp>
        <p:nvSpPr>
          <p:cNvPr id="102" name="Google Shape;102;p18"/>
          <p:cNvSpPr/>
          <p:nvPr/>
        </p:nvSpPr>
        <p:spPr>
          <a:xfrm>
            <a:off x="694177" y="366125"/>
            <a:ext cx="290583" cy="252494"/>
          </a:xfrm>
          <a:custGeom>
            <a:avLst/>
            <a:gdLst/>
            <a:ahLst/>
            <a:cxnLst/>
            <a:rect l="l" t="t" r="r" b="b"/>
            <a:pathLst>
              <a:path w="16717" h="15403" extrusionOk="0">
                <a:moveTo>
                  <a:pt x="9149" y="511"/>
                </a:moveTo>
                <a:lnTo>
                  <a:pt x="9587" y="560"/>
                </a:lnTo>
                <a:lnTo>
                  <a:pt x="10025" y="608"/>
                </a:lnTo>
                <a:lnTo>
                  <a:pt x="10439" y="681"/>
                </a:lnTo>
                <a:lnTo>
                  <a:pt x="10877" y="779"/>
                </a:lnTo>
                <a:lnTo>
                  <a:pt x="11290" y="900"/>
                </a:lnTo>
                <a:lnTo>
                  <a:pt x="11704" y="1046"/>
                </a:lnTo>
                <a:lnTo>
                  <a:pt x="12093" y="1217"/>
                </a:lnTo>
                <a:lnTo>
                  <a:pt x="12483" y="1411"/>
                </a:lnTo>
                <a:lnTo>
                  <a:pt x="12994" y="1703"/>
                </a:lnTo>
                <a:lnTo>
                  <a:pt x="13505" y="2020"/>
                </a:lnTo>
                <a:lnTo>
                  <a:pt x="13967" y="2360"/>
                </a:lnTo>
                <a:lnTo>
                  <a:pt x="14210" y="2555"/>
                </a:lnTo>
                <a:lnTo>
                  <a:pt x="14405" y="2750"/>
                </a:lnTo>
                <a:lnTo>
                  <a:pt x="14332" y="2871"/>
                </a:lnTo>
                <a:lnTo>
                  <a:pt x="14308" y="3017"/>
                </a:lnTo>
                <a:lnTo>
                  <a:pt x="14308" y="3066"/>
                </a:lnTo>
                <a:lnTo>
                  <a:pt x="14332" y="3090"/>
                </a:lnTo>
                <a:lnTo>
                  <a:pt x="14405" y="3139"/>
                </a:lnTo>
                <a:lnTo>
                  <a:pt x="14478" y="3139"/>
                </a:lnTo>
                <a:lnTo>
                  <a:pt x="14551" y="3090"/>
                </a:lnTo>
                <a:lnTo>
                  <a:pt x="14624" y="2993"/>
                </a:lnTo>
                <a:lnTo>
                  <a:pt x="14867" y="3285"/>
                </a:lnTo>
                <a:lnTo>
                  <a:pt x="14770" y="3358"/>
                </a:lnTo>
                <a:lnTo>
                  <a:pt x="14697" y="3431"/>
                </a:lnTo>
                <a:lnTo>
                  <a:pt x="14600" y="3601"/>
                </a:lnTo>
                <a:lnTo>
                  <a:pt x="14575" y="3674"/>
                </a:lnTo>
                <a:lnTo>
                  <a:pt x="14575" y="3723"/>
                </a:lnTo>
                <a:lnTo>
                  <a:pt x="14575" y="3772"/>
                </a:lnTo>
                <a:lnTo>
                  <a:pt x="14600" y="3796"/>
                </a:lnTo>
                <a:lnTo>
                  <a:pt x="14648" y="3796"/>
                </a:lnTo>
                <a:lnTo>
                  <a:pt x="14721" y="3772"/>
                </a:lnTo>
                <a:lnTo>
                  <a:pt x="14867" y="3699"/>
                </a:lnTo>
                <a:lnTo>
                  <a:pt x="15086" y="3601"/>
                </a:lnTo>
                <a:lnTo>
                  <a:pt x="15208" y="3820"/>
                </a:lnTo>
                <a:lnTo>
                  <a:pt x="15305" y="4064"/>
                </a:lnTo>
                <a:lnTo>
                  <a:pt x="15111" y="4137"/>
                </a:lnTo>
                <a:lnTo>
                  <a:pt x="15013" y="4185"/>
                </a:lnTo>
                <a:lnTo>
                  <a:pt x="14916" y="4234"/>
                </a:lnTo>
                <a:lnTo>
                  <a:pt x="14892" y="4307"/>
                </a:lnTo>
                <a:lnTo>
                  <a:pt x="14892" y="4380"/>
                </a:lnTo>
                <a:lnTo>
                  <a:pt x="14940" y="4429"/>
                </a:lnTo>
                <a:lnTo>
                  <a:pt x="15013" y="4453"/>
                </a:lnTo>
                <a:lnTo>
                  <a:pt x="15135" y="4453"/>
                </a:lnTo>
                <a:lnTo>
                  <a:pt x="15232" y="4429"/>
                </a:lnTo>
                <a:lnTo>
                  <a:pt x="15427" y="4380"/>
                </a:lnTo>
                <a:lnTo>
                  <a:pt x="15573" y="4915"/>
                </a:lnTo>
                <a:lnTo>
                  <a:pt x="15403" y="4964"/>
                </a:lnTo>
                <a:lnTo>
                  <a:pt x="15232" y="5061"/>
                </a:lnTo>
                <a:lnTo>
                  <a:pt x="15086" y="5183"/>
                </a:lnTo>
                <a:lnTo>
                  <a:pt x="15038" y="5256"/>
                </a:lnTo>
                <a:lnTo>
                  <a:pt x="15013" y="5329"/>
                </a:lnTo>
                <a:lnTo>
                  <a:pt x="15013" y="5378"/>
                </a:lnTo>
                <a:lnTo>
                  <a:pt x="15038" y="5402"/>
                </a:lnTo>
                <a:lnTo>
                  <a:pt x="15062" y="5426"/>
                </a:lnTo>
                <a:lnTo>
                  <a:pt x="15111" y="5451"/>
                </a:lnTo>
                <a:lnTo>
                  <a:pt x="15208" y="5451"/>
                </a:lnTo>
                <a:lnTo>
                  <a:pt x="15305" y="5426"/>
                </a:lnTo>
                <a:lnTo>
                  <a:pt x="15476" y="5353"/>
                </a:lnTo>
                <a:lnTo>
                  <a:pt x="15695" y="5305"/>
                </a:lnTo>
                <a:lnTo>
                  <a:pt x="15792" y="5743"/>
                </a:lnTo>
                <a:lnTo>
                  <a:pt x="15622" y="5816"/>
                </a:lnTo>
                <a:lnTo>
                  <a:pt x="15451" y="5864"/>
                </a:lnTo>
                <a:lnTo>
                  <a:pt x="15305" y="5937"/>
                </a:lnTo>
                <a:lnTo>
                  <a:pt x="15159" y="6035"/>
                </a:lnTo>
                <a:lnTo>
                  <a:pt x="15013" y="6132"/>
                </a:lnTo>
                <a:lnTo>
                  <a:pt x="15013" y="6181"/>
                </a:lnTo>
                <a:lnTo>
                  <a:pt x="15013" y="6205"/>
                </a:lnTo>
                <a:lnTo>
                  <a:pt x="15038" y="6229"/>
                </a:lnTo>
                <a:lnTo>
                  <a:pt x="15403" y="6229"/>
                </a:lnTo>
                <a:lnTo>
                  <a:pt x="15719" y="6181"/>
                </a:lnTo>
                <a:lnTo>
                  <a:pt x="15914" y="6156"/>
                </a:lnTo>
                <a:lnTo>
                  <a:pt x="16035" y="6594"/>
                </a:lnTo>
                <a:lnTo>
                  <a:pt x="15768" y="6691"/>
                </a:lnTo>
                <a:lnTo>
                  <a:pt x="15549" y="6764"/>
                </a:lnTo>
                <a:lnTo>
                  <a:pt x="15184" y="6910"/>
                </a:lnTo>
                <a:lnTo>
                  <a:pt x="15135" y="6935"/>
                </a:lnTo>
                <a:lnTo>
                  <a:pt x="15062" y="6983"/>
                </a:lnTo>
                <a:lnTo>
                  <a:pt x="15038" y="7032"/>
                </a:lnTo>
                <a:lnTo>
                  <a:pt x="15013" y="7081"/>
                </a:lnTo>
                <a:lnTo>
                  <a:pt x="15038" y="7056"/>
                </a:lnTo>
                <a:lnTo>
                  <a:pt x="15013" y="7105"/>
                </a:lnTo>
                <a:lnTo>
                  <a:pt x="15013" y="7129"/>
                </a:lnTo>
                <a:lnTo>
                  <a:pt x="15038" y="7154"/>
                </a:lnTo>
                <a:lnTo>
                  <a:pt x="15086" y="7202"/>
                </a:lnTo>
                <a:lnTo>
                  <a:pt x="15208" y="7227"/>
                </a:lnTo>
                <a:lnTo>
                  <a:pt x="15403" y="7227"/>
                </a:lnTo>
                <a:lnTo>
                  <a:pt x="15622" y="7178"/>
                </a:lnTo>
                <a:lnTo>
                  <a:pt x="15841" y="7129"/>
                </a:lnTo>
                <a:lnTo>
                  <a:pt x="16108" y="7056"/>
                </a:lnTo>
                <a:lnTo>
                  <a:pt x="16108" y="7397"/>
                </a:lnTo>
                <a:lnTo>
                  <a:pt x="16108" y="7713"/>
                </a:lnTo>
                <a:lnTo>
                  <a:pt x="16035" y="7713"/>
                </a:lnTo>
                <a:lnTo>
                  <a:pt x="15670" y="7762"/>
                </a:lnTo>
                <a:lnTo>
                  <a:pt x="15330" y="7786"/>
                </a:lnTo>
                <a:lnTo>
                  <a:pt x="14965" y="7835"/>
                </a:lnTo>
                <a:lnTo>
                  <a:pt x="14600" y="7932"/>
                </a:lnTo>
                <a:lnTo>
                  <a:pt x="14575" y="7957"/>
                </a:lnTo>
                <a:lnTo>
                  <a:pt x="14575" y="7981"/>
                </a:lnTo>
                <a:lnTo>
                  <a:pt x="14575" y="8005"/>
                </a:lnTo>
                <a:lnTo>
                  <a:pt x="14600" y="8030"/>
                </a:lnTo>
                <a:lnTo>
                  <a:pt x="15330" y="8151"/>
                </a:lnTo>
                <a:lnTo>
                  <a:pt x="15500" y="8176"/>
                </a:lnTo>
                <a:lnTo>
                  <a:pt x="15695" y="8200"/>
                </a:lnTo>
                <a:lnTo>
                  <a:pt x="15865" y="8176"/>
                </a:lnTo>
                <a:lnTo>
                  <a:pt x="16035" y="8127"/>
                </a:lnTo>
                <a:lnTo>
                  <a:pt x="16035" y="8176"/>
                </a:lnTo>
                <a:lnTo>
                  <a:pt x="15938" y="8565"/>
                </a:lnTo>
                <a:lnTo>
                  <a:pt x="15816" y="8930"/>
                </a:lnTo>
                <a:lnTo>
                  <a:pt x="15524" y="8881"/>
                </a:lnTo>
                <a:lnTo>
                  <a:pt x="15232" y="8833"/>
                </a:lnTo>
                <a:lnTo>
                  <a:pt x="15013" y="8784"/>
                </a:lnTo>
                <a:lnTo>
                  <a:pt x="14794" y="8760"/>
                </a:lnTo>
                <a:lnTo>
                  <a:pt x="14332" y="8784"/>
                </a:lnTo>
                <a:lnTo>
                  <a:pt x="14308" y="8784"/>
                </a:lnTo>
                <a:lnTo>
                  <a:pt x="14308" y="8808"/>
                </a:lnTo>
                <a:lnTo>
                  <a:pt x="14308" y="8833"/>
                </a:lnTo>
                <a:lnTo>
                  <a:pt x="14332" y="8833"/>
                </a:lnTo>
                <a:lnTo>
                  <a:pt x="14478" y="8881"/>
                </a:lnTo>
                <a:lnTo>
                  <a:pt x="14624" y="8954"/>
                </a:lnTo>
                <a:lnTo>
                  <a:pt x="14965" y="9125"/>
                </a:lnTo>
                <a:lnTo>
                  <a:pt x="15281" y="9271"/>
                </a:lnTo>
                <a:lnTo>
                  <a:pt x="15451" y="9319"/>
                </a:lnTo>
                <a:lnTo>
                  <a:pt x="15622" y="9368"/>
                </a:lnTo>
                <a:lnTo>
                  <a:pt x="15500" y="9636"/>
                </a:lnTo>
                <a:lnTo>
                  <a:pt x="15354" y="9903"/>
                </a:lnTo>
                <a:lnTo>
                  <a:pt x="15135" y="9782"/>
                </a:lnTo>
                <a:lnTo>
                  <a:pt x="14916" y="9684"/>
                </a:lnTo>
                <a:lnTo>
                  <a:pt x="14429" y="9563"/>
                </a:lnTo>
                <a:lnTo>
                  <a:pt x="14210" y="9490"/>
                </a:lnTo>
                <a:lnTo>
                  <a:pt x="13943" y="9441"/>
                </a:lnTo>
                <a:lnTo>
                  <a:pt x="13699" y="9417"/>
                </a:lnTo>
                <a:lnTo>
                  <a:pt x="13553" y="9417"/>
                </a:lnTo>
                <a:lnTo>
                  <a:pt x="13456" y="9465"/>
                </a:lnTo>
                <a:lnTo>
                  <a:pt x="13432" y="9490"/>
                </a:lnTo>
                <a:lnTo>
                  <a:pt x="13432" y="9514"/>
                </a:lnTo>
                <a:lnTo>
                  <a:pt x="13578" y="9636"/>
                </a:lnTo>
                <a:lnTo>
                  <a:pt x="13772" y="9733"/>
                </a:lnTo>
                <a:lnTo>
                  <a:pt x="14137" y="9855"/>
                </a:lnTo>
                <a:lnTo>
                  <a:pt x="14648" y="10049"/>
                </a:lnTo>
                <a:lnTo>
                  <a:pt x="14892" y="10147"/>
                </a:lnTo>
                <a:lnTo>
                  <a:pt x="15135" y="10244"/>
                </a:lnTo>
                <a:lnTo>
                  <a:pt x="14794" y="10706"/>
                </a:lnTo>
                <a:lnTo>
                  <a:pt x="14721" y="10658"/>
                </a:lnTo>
                <a:lnTo>
                  <a:pt x="14624" y="10633"/>
                </a:lnTo>
                <a:lnTo>
                  <a:pt x="14405" y="10560"/>
                </a:lnTo>
                <a:lnTo>
                  <a:pt x="13991" y="10512"/>
                </a:lnTo>
                <a:lnTo>
                  <a:pt x="13772" y="10439"/>
                </a:lnTo>
                <a:lnTo>
                  <a:pt x="13505" y="10366"/>
                </a:lnTo>
                <a:lnTo>
                  <a:pt x="13359" y="10341"/>
                </a:lnTo>
                <a:lnTo>
                  <a:pt x="13213" y="10317"/>
                </a:lnTo>
                <a:lnTo>
                  <a:pt x="13115" y="10341"/>
                </a:lnTo>
                <a:lnTo>
                  <a:pt x="12994" y="10390"/>
                </a:lnTo>
                <a:lnTo>
                  <a:pt x="12994" y="10414"/>
                </a:lnTo>
                <a:lnTo>
                  <a:pt x="13018" y="10536"/>
                </a:lnTo>
                <a:lnTo>
                  <a:pt x="13091" y="10609"/>
                </a:lnTo>
                <a:lnTo>
                  <a:pt x="13188" y="10682"/>
                </a:lnTo>
                <a:lnTo>
                  <a:pt x="13310" y="10731"/>
                </a:lnTo>
                <a:lnTo>
                  <a:pt x="13553" y="10828"/>
                </a:lnTo>
                <a:lnTo>
                  <a:pt x="13772" y="10877"/>
                </a:lnTo>
                <a:lnTo>
                  <a:pt x="14113" y="10998"/>
                </a:lnTo>
                <a:lnTo>
                  <a:pt x="14308" y="11047"/>
                </a:lnTo>
                <a:lnTo>
                  <a:pt x="14502" y="11071"/>
                </a:lnTo>
                <a:lnTo>
                  <a:pt x="14089" y="11509"/>
                </a:lnTo>
                <a:lnTo>
                  <a:pt x="13943" y="11412"/>
                </a:lnTo>
                <a:lnTo>
                  <a:pt x="13772" y="11339"/>
                </a:lnTo>
                <a:lnTo>
                  <a:pt x="13432" y="11242"/>
                </a:lnTo>
                <a:lnTo>
                  <a:pt x="13067" y="11144"/>
                </a:lnTo>
                <a:lnTo>
                  <a:pt x="12702" y="11071"/>
                </a:lnTo>
                <a:lnTo>
                  <a:pt x="12337" y="11047"/>
                </a:lnTo>
                <a:lnTo>
                  <a:pt x="11972" y="11096"/>
                </a:lnTo>
                <a:lnTo>
                  <a:pt x="11947" y="11096"/>
                </a:lnTo>
                <a:lnTo>
                  <a:pt x="11899" y="11120"/>
                </a:lnTo>
                <a:lnTo>
                  <a:pt x="11874" y="11193"/>
                </a:lnTo>
                <a:lnTo>
                  <a:pt x="11850" y="11266"/>
                </a:lnTo>
                <a:lnTo>
                  <a:pt x="11874" y="11290"/>
                </a:lnTo>
                <a:lnTo>
                  <a:pt x="11899" y="11363"/>
                </a:lnTo>
                <a:lnTo>
                  <a:pt x="11972" y="11412"/>
                </a:lnTo>
                <a:lnTo>
                  <a:pt x="12580" y="11509"/>
                </a:lnTo>
                <a:lnTo>
                  <a:pt x="12872" y="11582"/>
                </a:lnTo>
                <a:lnTo>
                  <a:pt x="13164" y="11655"/>
                </a:lnTo>
                <a:lnTo>
                  <a:pt x="13432" y="11753"/>
                </a:lnTo>
                <a:lnTo>
                  <a:pt x="13675" y="11850"/>
                </a:lnTo>
                <a:lnTo>
                  <a:pt x="13359" y="12118"/>
                </a:lnTo>
                <a:lnTo>
                  <a:pt x="13018" y="12337"/>
                </a:lnTo>
                <a:lnTo>
                  <a:pt x="12994" y="12288"/>
                </a:lnTo>
                <a:lnTo>
                  <a:pt x="12945" y="12239"/>
                </a:lnTo>
                <a:lnTo>
                  <a:pt x="12775" y="12166"/>
                </a:lnTo>
                <a:lnTo>
                  <a:pt x="12604" y="12142"/>
                </a:lnTo>
                <a:lnTo>
                  <a:pt x="12410" y="12118"/>
                </a:lnTo>
                <a:lnTo>
                  <a:pt x="12215" y="12069"/>
                </a:lnTo>
                <a:lnTo>
                  <a:pt x="11850" y="11947"/>
                </a:lnTo>
                <a:lnTo>
                  <a:pt x="11558" y="11826"/>
                </a:lnTo>
                <a:lnTo>
                  <a:pt x="11242" y="11704"/>
                </a:lnTo>
                <a:lnTo>
                  <a:pt x="11096" y="11655"/>
                </a:lnTo>
                <a:lnTo>
                  <a:pt x="10950" y="11607"/>
                </a:lnTo>
                <a:lnTo>
                  <a:pt x="10779" y="11582"/>
                </a:lnTo>
                <a:lnTo>
                  <a:pt x="10633" y="11582"/>
                </a:lnTo>
                <a:lnTo>
                  <a:pt x="10609" y="11607"/>
                </a:lnTo>
                <a:lnTo>
                  <a:pt x="10609" y="11655"/>
                </a:lnTo>
                <a:lnTo>
                  <a:pt x="10682" y="11753"/>
                </a:lnTo>
                <a:lnTo>
                  <a:pt x="10804" y="11874"/>
                </a:lnTo>
                <a:lnTo>
                  <a:pt x="10925" y="11947"/>
                </a:lnTo>
                <a:lnTo>
                  <a:pt x="11047" y="12045"/>
                </a:lnTo>
                <a:lnTo>
                  <a:pt x="11315" y="12166"/>
                </a:lnTo>
                <a:lnTo>
                  <a:pt x="11582" y="12288"/>
                </a:lnTo>
                <a:lnTo>
                  <a:pt x="11826" y="12385"/>
                </a:lnTo>
                <a:lnTo>
                  <a:pt x="12093" y="12483"/>
                </a:lnTo>
                <a:lnTo>
                  <a:pt x="12361" y="12556"/>
                </a:lnTo>
                <a:lnTo>
                  <a:pt x="12507" y="12580"/>
                </a:lnTo>
                <a:lnTo>
                  <a:pt x="12629" y="12580"/>
                </a:lnTo>
                <a:lnTo>
                  <a:pt x="12239" y="12799"/>
                </a:lnTo>
                <a:lnTo>
                  <a:pt x="11850" y="12969"/>
                </a:lnTo>
                <a:lnTo>
                  <a:pt x="11801" y="12921"/>
                </a:lnTo>
                <a:lnTo>
                  <a:pt x="11680" y="12823"/>
                </a:lnTo>
                <a:lnTo>
                  <a:pt x="11558" y="12775"/>
                </a:lnTo>
                <a:lnTo>
                  <a:pt x="11266" y="12677"/>
                </a:lnTo>
                <a:lnTo>
                  <a:pt x="10998" y="12604"/>
                </a:lnTo>
                <a:lnTo>
                  <a:pt x="10731" y="12531"/>
                </a:lnTo>
                <a:lnTo>
                  <a:pt x="10585" y="12458"/>
                </a:lnTo>
                <a:lnTo>
                  <a:pt x="10439" y="12385"/>
                </a:lnTo>
                <a:lnTo>
                  <a:pt x="10171" y="12239"/>
                </a:lnTo>
                <a:lnTo>
                  <a:pt x="10025" y="12166"/>
                </a:lnTo>
                <a:lnTo>
                  <a:pt x="9879" y="12118"/>
                </a:lnTo>
                <a:lnTo>
                  <a:pt x="9733" y="12093"/>
                </a:lnTo>
                <a:lnTo>
                  <a:pt x="9563" y="12093"/>
                </a:lnTo>
                <a:lnTo>
                  <a:pt x="9514" y="12118"/>
                </a:lnTo>
                <a:lnTo>
                  <a:pt x="9490" y="12142"/>
                </a:lnTo>
                <a:lnTo>
                  <a:pt x="9490" y="12191"/>
                </a:lnTo>
                <a:lnTo>
                  <a:pt x="9514" y="12215"/>
                </a:lnTo>
                <a:lnTo>
                  <a:pt x="9733" y="12410"/>
                </a:lnTo>
                <a:lnTo>
                  <a:pt x="9952" y="12580"/>
                </a:lnTo>
                <a:lnTo>
                  <a:pt x="10220" y="12750"/>
                </a:lnTo>
                <a:lnTo>
                  <a:pt x="10463" y="12872"/>
                </a:lnTo>
                <a:lnTo>
                  <a:pt x="10682" y="12969"/>
                </a:lnTo>
                <a:lnTo>
                  <a:pt x="10901" y="13042"/>
                </a:lnTo>
                <a:lnTo>
                  <a:pt x="11363" y="13188"/>
                </a:lnTo>
                <a:lnTo>
                  <a:pt x="10852" y="13359"/>
                </a:lnTo>
                <a:lnTo>
                  <a:pt x="10317" y="13505"/>
                </a:lnTo>
                <a:lnTo>
                  <a:pt x="10317" y="13480"/>
                </a:lnTo>
                <a:lnTo>
                  <a:pt x="10366" y="13359"/>
                </a:lnTo>
                <a:lnTo>
                  <a:pt x="10366" y="13310"/>
                </a:lnTo>
                <a:lnTo>
                  <a:pt x="10342" y="13261"/>
                </a:lnTo>
                <a:lnTo>
                  <a:pt x="10293" y="13213"/>
                </a:lnTo>
                <a:lnTo>
                  <a:pt x="10244" y="13164"/>
                </a:lnTo>
                <a:lnTo>
                  <a:pt x="9198" y="12604"/>
                </a:lnTo>
                <a:lnTo>
                  <a:pt x="9028" y="12507"/>
                </a:lnTo>
                <a:lnTo>
                  <a:pt x="8809" y="12410"/>
                </a:lnTo>
                <a:lnTo>
                  <a:pt x="8711" y="12385"/>
                </a:lnTo>
                <a:lnTo>
                  <a:pt x="8590" y="12361"/>
                </a:lnTo>
                <a:lnTo>
                  <a:pt x="8492" y="12385"/>
                </a:lnTo>
                <a:lnTo>
                  <a:pt x="8419" y="12434"/>
                </a:lnTo>
                <a:lnTo>
                  <a:pt x="8419" y="12458"/>
                </a:lnTo>
                <a:lnTo>
                  <a:pt x="8444" y="12556"/>
                </a:lnTo>
                <a:lnTo>
                  <a:pt x="8517" y="12629"/>
                </a:lnTo>
                <a:lnTo>
                  <a:pt x="8687" y="12799"/>
                </a:lnTo>
                <a:lnTo>
                  <a:pt x="9028" y="13042"/>
                </a:lnTo>
                <a:lnTo>
                  <a:pt x="9490" y="13334"/>
                </a:lnTo>
                <a:lnTo>
                  <a:pt x="9733" y="13456"/>
                </a:lnTo>
                <a:lnTo>
                  <a:pt x="10001" y="13553"/>
                </a:lnTo>
                <a:lnTo>
                  <a:pt x="9539" y="13651"/>
                </a:lnTo>
                <a:lnTo>
                  <a:pt x="9076" y="13699"/>
                </a:lnTo>
                <a:lnTo>
                  <a:pt x="9052" y="13651"/>
                </a:lnTo>
                <a:lnTo>
                  <a:pt x="8857" y="13480"/>
                </a:lnTo>
                <a:lnTo>
                  <a:pt x="8638" y="13334"/>
                </a:lnTo>
                <a:lnTo>
                  <a:pt x="8176" y="13067"/>
                </a:lnTo>
                <a:lnTo>
                  <a:pt x="7762" y="12799"/>
                </a:lnTo>
                <a:lnTo>
                  <a:pt x="7568" y="12677"/>
                </a:lnTo>
                <a:lnTo>
                  <a:pt x="7349" y="12604"/>
                </a:lnTo>
                <a:lnTo>
                  <a:pt x="7300" y="12604"/>
                </a:lnTo>
                <a:lnTo>
                  <a:pt x="7276" y="12653"/>
                </a:lnTo>
                <a:lnTo>
                  <a:pt x="7276" y="12775"/>
                </a:lnTo>
                <a:lnTo>
                  <a:pt x="7300" y="12872"/>
                </a:lnTo>
                <a:lnTo>
                  <a:pt x="7373" y="12969"/>
                </a:lnTo>
                <a:lnTo>
                  <a:pt x="7446" y="13042"/>
                </a:lnTo>
                <a:lnTo>
                  <a:pt x="7616" y="13213"/>
                </a:lnTo>
                <a:lnTo>
                  <a:pt x="7787" y="13334"/>
                </a:lnTo>
                <a:lnTo>
                  <a:pt x="8103" y="13553"/>
                </a:lnTo>
                <a:lnTo>
                  <a:pt x="8444" y="13748"/>
                </a:lnTo>
                <a:lnTo>
                  <a:pt x="8346" y="13748"/>
                </a:lnTo>
                <a:lnTo>
                  <a:pt x="7835" y="13772"/>
                </a:lnTo>
                <a:lnTo>
                  <a:pt x="7349" y="13724"/>
                </a:lnTo>
                <a:lnTo>
                  <a:pt x="7373" y="13699"/>
                </a:lnTo>
                <a:lnTo>
                  <a:pt x="7397" y="13651"/>
                </a:lnTo>
                <a:lnTo>
                  <a:pt x="7422" y="13578"/>
                </a:lnTo>
                <a:lnTo>
                  <a:pt x="7397" y="13529"/>
                </a:lnTo>
                <a:lnTo>
                  <a:pt x="7373" y="13456"/>
                </a:lnTo>
                <a:lnTo>
                  <a:pt x="7324" y="13383"/>
                </a:lnTo>
                <a:lnTo>
                  <a:pt x="7203" y="13286"/>
                </a:lnTo>
                <a:lnTo>
                  <a:pt x="6911" y="13091"/>
                </a:lnTo>
                <a:lnTo>
                  <a:pt x="6643" y="12872"/>
                </a:lnTo>
                <a:lnTo>
                  <a:pt x="6521" y="12799"/>
                </a:lnTo>
                <a:lnTo>
                  <a:pt x="6448" y="12750"/>
                </a:lnTo>
                <a:lnTo>
                  <a:pt x="6424" y="12702"/>
                </a:lnTo>
                <a:lnTo>
                  <a:pt x="6424" y="12677"/>
                </a:lnTo>
                <a:lnTo>
                  <a:pt x="6400" y="12677"/>
                </a:lnTo>
                <a:lnTo>
                  <a:pt x="6375" y="12702"/>
                </a:lnTo>
                <a:lnTo>
                  <a:pt x="6351" y="12775"/>
                </a:lnTo>
                <a:lnTo>
                  <a:pt x="6327" y="12823"/>
                </a:lnTo>
                <a:lnTo>
                  <a:pt x="6351" y="12969"/>
                </a:lnTo>
                <a:lnTo>
                  <a:pt x="6400" y="13042"/>
                </a:lnTo>
                <a:lnTo>
                  <a:pt x="6448" y="13140"/>
                </a:lnTo>
                <a:lnTo>
                  <a:pt x="6570" y="13286"/>
                </a:lnTo>
                <a:lnTo>
                  <a:pt x="6716" y="13432"/>
                </a:lnTo>
                <a:lnTo>
                  <a:pt x="6862" y="13553"/>
                </a:lnTo>
                <a:lnTo>
                  <a:pt x="7032" y="13675"/>
                </a:lnTo>
                <a:lnTo>
                  <a:pt x="7032" y="13675"/>
                </a:lnTo>
                <a:lnTo>
                  <a:pt x="6619" y="13578"/>
                </a:lnTo>
                <a:lnTo>
                  <a:pt x="6229" y="13456"/>
                </a:lnTo>
                <a:lnTo>
                  <a:pt x="5864" y="13334"/>
                </a:lnTo>
                <a:lnTo>
                  <a:pt x="5670" y="13286"/>
                </a:lnTo>
                <a:lnTo>
                  <a:pt x="5475" y="13261"/>
                </a:lnTo>
                <a:lnTo>
                  <a:pt x="5280" y="13237"/>
                </a:lnTo>
                <a:lnTo>
                  <a:pt x="5086" y="13261"/>
                </a:lnTo>
                <a:lnTo>
                  <a:pt x="4988" y="13286"/>
                </a:lnTo>
                <a:lnTo>
                  <a:pt x="4915" y="13334"/>
                </a:lnTo>
                <a:lnTo>
                  <a:pt x="4842" y="13407"/>
                </a:lnTo>
                <a:lnTo>
                  <a:pt x="4818" y="13505"/>
                </a:lnTo>
                <a:lnTo>
                  <a:pt x="4672" y="13651"/>
                </a:lnTo>
                <a:lnTo>
                  <a:pt x="4502" y="13797"/>
                </a:lnTo>
                <a:lnTo>
                  <a:pt x="4331" y="13943"/>
                </a:lnTo>
                <a:lnTo>
                  <a:pt x="4161" y="14064"/>
                </a:lnTo>
                <a:lnTo>
                  <a:pt x="3869" y="14259"/>
                </a:lnTo>
                <a:lnTo>
                  <a:pt x="3553" y="14405"/>
                </a:lnTo>
                <a:lnTo>
                  <a:pt x="3212" y="14551"/>
                </a:lnTo>
                <a:lnTo>
                  <a:pt x="2896" y="14648"/>
                </a:lnTo>
                <a:lnTo>
                  <a:pt x="2555" y="14745"/>
                </a:lnTo>
                <a:lnTo>
                  <a:pt x="2190" y="14818"/>
                </a:lnTo>
                <a:lnTo>
                  <a:pt x="1825" y="14867"/>
                </a:lnTo>
                <a:lnTo>
                  <a:pt x="1485" y="14891"/>
                </a:lnTo>
                <a:lnTo>
                  <a:pt x="1314" y="14891"/>
                </a:lnTo>
                <a:lnTo>
                  <a:pt x="1144" y="14867"/>
                </a:lnTo>
                <a:lnTo>
                  <a:pt x="1436" y="14672"/>
                </a:lnTo>
                <a:lnTo>
                  <a:pt x="1728" y="14453"/>
                </a:lnTo>
                <a:lnTo>
                  <a:pt x="1996" y="14210"/>
                </a:lnTo>
                <a:lnTo>
                  <a:pt x="2239" y="13991"/>
                </a:lnTo>
                <a:lnTo>
                  <a:pt x="2604" y="13626"/>
                </a:lnTo>
                <a:lnTo>
                  <a:pt x="2774" y="13432"/>
                </a:lnTo>
                <a:lnTo>
                  <a:pt x="2944" y="13188"/>
                </a:lnTo>
                <a:lnTo>
                  <a:pt x="3066" y="12945"/>
                </a:lnTo>
                <a:lnTo>
                  <a:pt x="3163" y="12702"/>
                </a:lnTo>
                <a:lnTo>
                  <a:pt x="3212" y="12458"/>
                </a:lnTo>
                <a:lnTo>
                  <a:pt x="3212" y="12337"/>
                </a:lnTo>
                <a:lnTo>
                  <a:pt x="3212" y="12215"/>
                </a:lnTo>
                <a:lnTo>
                  <a:pt x="3236" y="12118"/>
                </a:lnTo>
                <a:lnTo>
                  <a:pt x="3212" y="12045"/>
                </a:lnTo>
                <a:lnTo>
                  <a:pt x="3188" y="11972"/>
                </a:lnTo>
                <a:lnTo>
                  <a:pt x="3115" y="11923"/>
                </a:lnTo>
                <a:lnTo>
                  <a:pt x="2920" y="11826"/>
                </a:lnTo>
                <a:lnTo>
                  <a:pt x="2750" y="11704"/>
                </a:lnTo>
                <a:lnTo>
                  <a:pt x="2409" y="11461"/>
                </a:lnTo>
                <a:lnTo>
                  <a:pt x="2117" y="11169"/>
                </a:lnTo>
                <a:lnTo>
                  <a:pt x="1850" y="10852"/>
                </a:lnTo>
                <a:lnTo>
                  <a:pt x="1631" y="10512"/>
                </a:lnTo>
                <a:lnTo>
                  <a:pt x="1412" y="10147"/>
                </a:lnTo>
                <a:lnTo>
                  <a:pt x="1241" y="9757"/>
                </a:lnTo>
                <a:lnTo>
                  <a:pt x="1095" y="9368"/>
                </a:lnTo>
                <a:lnTo>
                  <a:pt x="949" y="8979"/>
                </a:lnTo>
                <a:lnTo>
                  <a:pt x="828" y="8565"/>
                </a:lnTo>
                <a:lnTo>
                  <a:pt x="755" y="8127"/>
                </a:lnTo>
                <a:lnTo>
                  <a:pt x="682" y="7689"/>
                </a:lnTo>
                <a:lnTo>
                  <a:pt x="657" y="7251"/>
                </a:lnTo>
                <a:lnTo>
                  <a:pt x="657" y="6837"/>
                </a:lnTo>
                <a:lnTo>
                  <a:pt x="706" y="6399"/>
                </a:lnTo>
                <a:lnTo>
                  <a:pt x="803" y="5986"/>
                </a:lnTo>
                <a:lnTo>
                  <a:pt x="925" y="5548"/>
                </a:lnTo>
                <a:lnTo>
                  <a:pt x="1120" y="5110"/>
                </a:lnTo>
                <a:lnTo>
                  <a:pt x="1339" y="4696"/>
                </a:lnTo>
                <a:lnTo>
                  <a:pt x="1606" y="4307"/>
                </a:lnTo>
                <a:lnTo>
                  <a:pt x="1898" y="3869"/>
                </a:lnTo>
                <a:lnTo>
                  <a:pt x="2166" y="3431"/>
                </a:lnTo>
                <a:lnTo>
                  <a:pt x="2434" y="3017"/>
                </a:lnTo>
                <a:lnTo>
                  <a:pt x="2604" y="2823"/>
                </a:lnTo>
                <a:lnTo>
                  <a:pt x="2774" y="2628"/>
                </a:lnTo>
                <a:lnTo>
                  <a:pt x="3115" y="2336"/>
                </a:lnTo>
                <a:lnTo>
                  <a:pt x="3431" y="2068"/>
                </a:lnTo>
                <a:lnTo>
                  <a:pt x="3772" y="1825"/>
                </a:lnTo>
                <a:lnTo>
                  <a:pt x="4137" y="1582"/>
                </a:lnTo>
                <a:lnTo>
                  <a:pt x="4502" y="1387"/>
                </a:lnTo>
                <a:lnTo>
                  <a:pt x="4867" y="1192"/>
                </a:lnTo>
                <a:lnTo>
                  <a:pt x="5256" y="1046"/>
                </a:lnTo>
                <a:lnTo>
                  <a:pt x="5670" y="900"/>
                </a:lnTo>
                <a:lnTo>
                  <a:pt x="6083" y="803"/>
                </a:lnTo>
                <a:lnTo>
                  <a:pt x="6497" y="706"/>
                </a:lnTo>
                <a:lnTo>
                  <a:pt x="6935" y="633"/>
                </a:lnTo>
                <a:lnTo>
                  <a:pt x="7373" y="584"/>
                </a:lnTo>
                <a:lnTo>
                  <a:pt x="7811" y="535"/>
                </a:lnTo>
                <a:lnTo>
                  <a:pt x="8249" y="511"/>
                </a:lnTo>
                <a:close/>
                <a:moveTo>
                  <a:pt x="8444" y="0"/>
                </a:moveTo>
                <a:lnTo>
                  <a:pt x="7641" y="24"/>
                </a:lnTo>
                <a:lnTo>
                  <a:pt x="6838" y="122"/>
                </a:lnTo>
                <a:lnTo>
                  <a:pt x="6351" y="195"/>
                </a:lnTo>
                <a:lnTo>
                  <a:pt x="5889" y="292"/>
                </a:lnTo>
                <a:lnTo>
                  <a:pt x="5426" y="414"/>
                </a:lnTo>
                <a:lnTo>
                  <a:pt x="4964" y="560"/>
                </a:lnTo>
                <a:lnTo>
                  <a:pt x="4502" y="730"/>
                </a:lnTo>
                <a:lnTo>
                  <a:pt x="4088" y="949"/>
                </a:lnTo>
                <a:lnTo>
                  <a:pt x="3674" y="1217"/>
                </a:lnTo>
                <a:lnTo>
                  <a:pt x="3285" y="1509"/>
                </a:lnTo>
                <a:lnTo>
                  <a:pt x="2823" y="1922"/>
                </a:lnTo>
                <a:lnTo>
                  <a:pt x="2385" y="2312"/>
                </a:lnTo>
                <a:lnTo>
                  <a:pt x="2166" y="2531"/>
                </a:lnTo>
                <a:lnTo>
                  <a:pt x="1947" y="2725"/>
                </a:lnTo>
                <a:lnTo>
                  <a:pt x="1752" y="2969"/>
                </a:lnTo>
                <a:lnTo>
                  <a:pt x="1582" y="3212"/>
                </a:lnTo>
                <a:lnTo>
                  <a:pt x="1266" y="3723"/>
                </a:lnTo>
                <a:lnTo>
                  <a:pt x="974" y="4283"/>
                </a:lnTo>
                <a:lnTo>
                  <a:pt x="682" y="4842"/>
                </a:lnTo>
                <a:lnTo>
                  <a:pt x="438" y="5402"/>
                </a:lnTo>
                <a:lnTo>
                  <a:pt x="341" y="5645"/>
                </a:lnTo>
                <a:lnTo>
                  <a:pt x="268" y="5889"/>
                </a:lnTo>
                <a:lnTo>
                  <a:pt x="195" y="6132"/>
                </a:lnTo>
                <a:lnTo>
                  <a:pt x="146" y="6375"/>
                </a:lnTo>
                <a:lnTo>
                  <a:pt x="122" y="6886"/>
                </a:lnTo>
                <a:lnTo>
                  <a:pt x="122" y="7397"/>
                </a:lnTo>
                <a:lnTo>
                  <a:pt x="171" y="7908"/>
                </a:lnTo>
                <a:lnTo>
                  <a:pt x="268" y="8419"/>
                </a:lnTo>
                <a:lnTo>
                  <a:pt x="390" y="8906"/>
                </a:lnTo>
                <a:lnTo>
                  <a:pt x="536" y="9392"/>
                </a:lnTo>
                <a:lnTo>
                  <a:pt x="682" y="9830"/>
                </a:lnTo>
                <a:lnTo>
                  <a:pt x="876" y="10244"/>
                </a:lnTo>
                <a:lnTo>
                  <a:pt x="1095" y="10658"/>
                </a:lnTo>
                <a:lnTo>
                  <a:pt x="1339" y="11047"/>
                </a:lnTo>
                <a:lnTo>
                  <a:pt x="1631" y="11412"/>
                </a:lnTo>
                <a:lnTo>
                  <a:pt x="1947" y="11728"/>
                </a:lnTo>
                <a:lnTo>
                  <a:pt x="2117" y="11874"/>
                </a:lnTo>
                <a:lnTo>
                  <a:pt x="2312" y="12020"/>
                </a:lnTo>
                <a:lnTo>
                  <a:pt x="2507" y="12142"/>
                </a:lnTo>
                <a:lnTo>
                  <a:pt x="2701" y="12239"/>
                </a:lnTo>
                <a:lnTo>
                  <a:pt x="2677" y="12458"/>
                </a:lnTo>
                <a:lnTo>
                  <a:pt x="2604" y="12653"/>
                </a:lnTo>
                <a:lnTo>
                  <a:pt x="2482" y="12848"/>
                </a:lnTo>
                <a:lnTo>
                  <a:pt x="2361" y="13042"/>
                </a:lnTo>
                <a:lnTo>
                  <a:pt x="2215" y="13213"/>
                </a:lnTo>
                <a:lnTo>
                  <a:pt x="2069" y="13359"/>
                </a:lnTo>
                <a:lnTo>
                  <a:pt x="1752" y="13675"/>
                </a:lnTo>
                <a:lnTo>
                  <a:pt x="1412" y="13967"/>
                </a:lnTo>
                <a:lnTo>
                  <a:pt x="1047" y="14259"/>
                </a:lnTo>
                <a:lnTo>
                  <a:pt x="828" y="14381"/>
                </a:lnTo>
                <a:lnTo>
                  <a:pt x="633" y="14478"/>
                </a:lnTo>
                <a:lnTo>
                  <a:pt x="414" y="14575"/>
                </a:lnTo>
                <a:lnTo>
                  <a:pt x="195" y="14648"/>
                </a:lnTo>
                <a:lnTo>
                  <a:pt x="98" y="14697"/>
                </a:lnTo>
                <a:lnTo>
                  <a:pt x="25" y="14794"/>
                </a:lnTo>
                <a:lnTo>
                  <a:pt x="0" y="14891"/>
                </a:lnTo>
                <a:lnTo>
                  <a:pt x="25" y="14989"/>
                </a:lnTo>
                <a:lnTo>
                  <a:pt x="49" y="15086"/>
                </a:lnTo>
                <a:lnTo>
                  <a:pt x="146" y="15159"/>
                </a:lnTo>
                <a:lnTo>
                  <a:pt x="244" y="15208"/>
                </a:lnTo>
                <a:lnTo>
                  <a:pt x="365" y="15208"/>
                </a:lnTo>
                <a:lnTo>
                  <a:pt x="414" y="15183"/>
                </a:lnTo>
                <a:lnTo>
                  <a:pt x="560" y="15256"/>
                </a:lnTo>
                <a:lnTo>
                  <a:pt x="682" y="15305"/>
                </a:lnTo>
                <a:lnTo>
                  <a:pt x="998" y="15378"/>
                </a:lnTo>
                <a:lnTo>
                  <a:pt x="1314" y="15402"/>
                </a:lnTo>
                <a:lnTo>
                  <a:pt x="1679" y="15402"/>
                </a:lnTo>
                <a:lnTo>
                  <a:pt x="2020" y="15354"/>
                </a:lnTo>
                <a:lnTo>
                  <a:pt x="2336" y="15305"/>
                </a:lnTo>
                <a:lnTo>
                  <a:pt x="2896" y="15183"/>
                </a:lnTo>
                <a:lnTo>
                  <a:pt x="3261" y="15062"/>
                </a:lnTo>
                <a:lnTo>
                  <a:pt x="3626" y="14916"/>
                </a:lnTo>
                <a:lnTo>
                  <a:pt x="3991" y="14770"/>
                </a:lnTo>
                <a:lnTo>
                  <a:pt x="4331" y="14575"/>
                </a:lnTo>
                <a:lnTo>
                  <a:pt x="4575" y="14429"/>
                </a:lnTo>
                <a:lnTo>
                  <a:pt x="4818" y="14259"/>
                </a:lnTo>
                <a:lnTo>
                  <a:pt x="5037" y="14040"/>
                </a:lnTo>
                <a:lnTo>
                  <a:pt x="5134" y="13918"/>
                </a:lnTo>
                <a:lnTo>
                  <a:pt x="5207" y="13797"/>
                </a:lnTo>
                <a:lnTo>
                  <a:pt x="5426" y="13821"/>
                </a:lnTo>
                <a:lnTo>
                  <a:pt x="5645" y="13845"/>
                </a:lnTo>
                <a:lnTo>
                  <a:pt x="6059" y="13967"/>
                </a:lnTo>
                <a:lnTo>
                  <a:pt x="6497" y="14113"/>
                </a:lnTo>
                <a:lnTo>
                  <a:pt x="6692" y="14186"/>
                </a:lnTo>
                <a:lnTo>
                  <a:pt x="6911" y="14235"/>
                </a:lnTo>
                <a:lnTo>
                  <a:pt x="7178" y="14283"/>
                </a:lnTo>
                <a:lnTo>
                  <a:pt x="7446" y="14308"/>
                </a:lnTo>
                <a:lnTo>
                  <a:pt x="7981" y="14332"/>
                </a:lnTo>
                <a:lnTo>
                  <a:pt x="8517" y="14308"/>
                </a:lnTo>
                <a:lnTo>
                  <a:pt x="9052" y="14259"/>
                </a:lnTo>
                <a:lnTo>
                  <a:pt x="9490" y="14210"/>
                </a:lnTo>
                <a:lnTo>
                  <a:pt x="9952" y="14137"/>
                </a:lnTo>
                <a:lnTo>
                  <a:pt x="10390" y="14040"/>
                </a:lnTo>
                <a:lnTo>
                  <a:pt x="10828" y="13918"/>
                </a:lnTo>
                <a:lnTo>
                  <a:pt x="11266" y="13797"/>
                </a:lnTo>
                <a:lnTo>
                  <a:pt x="11680" y="13651"/>
                </a:lnTo>
                <a:lnTo>
                  <a:pt x="12093" y="13480"/>
                </a:lnTo>
                <a:lnTo>
                  <a:pt x="12507" y="13286"/>
                </a:lnTo>
                <a:lnTo>
                  <a:pt x="12921" y="13067"/>
                </a:lnTo>
                <a:lnTo>
                  <a:pt x="13310" y="12823"/>
                </a:lnTo>
                <a:lnTo>
                  <a:pt x="13699" y="12556"/>
                </a:lnTo>
                <a:lnTo>
                  <a:pt x="14089" y="12264"/>
                </a:lnTo>
                <a:lnTo>
                  <a:pt x="14429" y="11947"/>
                </a:lnTo>
                <a:lnTo>
                  <a:pt x="14770" y="11607"/>
                </a:lnTo>
                <a:lnTo>
                  <a:pt x="15111" y="11266"/>
                </a:lnTo>
                <a:lnTo>
                  <a:pt x="15403" y="10901"/>
                </a:lnTo>
                <a:lnTo>
                  <a:pt x="15670" y="10512"/>
                </a:lnTo>
                <a:lnTo>
                  <a:pt x="15914" y="10098"/>
                </a:lnTo>
                <a:lnTo>
                  <a:pt x="16133" y="9684"/>
                </a:lnTo>
                <a:lnTo>
                  <a:pt x="16327" y="9246"/>
                </a:lnTo>
                <a:lnTo>
                  <a:pt x="16473" y="8808"/>
                </a:lnTo>
                <a:lnTo>
                  <a:pt x="16595" y="8346"/>
                </a:lnTo>
                <a:lnTo>
                  <a:pt x="16668" y="7884"/>
                </a:lnTo>
                <a:lnTo>
                  <a:pt x="16717" y="7421"/>
                </a:lnTo>
                <a:lnTo>
                  <a:pt x="16717" y="7178"/>
                </a:lnTo>
                <a:lnTo>
                  <a:pt x="16692" y="6959"/>
                </a:lnTo>
                <a:lnTo>
                  <a:pt x="16595" y="6497"/>
                </a:lnTo>
                <a:lnTo>
                  <a:pt x="16473" y="6035"/>
                </a:lnTo>
                <a:lnTo>
                  <a:pt x="16352" y="5597"/>
                </a:lnTo>
                <a:lnTo>
                  <a:pt x="16206" y="5134"/>
                </a:lnTo>
                <a:lnTo>
                  <a:pt x="16084" y="4672"/>
                </a:lnTo>
                <a:lnTo>
                  <a:pt x="15962" y="4210"/>
                </a:lnTo>
                <a:lnTo>
                  <a:pt x="15792" y="3772"/>
                </a:lnTo>
                <a:lnTo>
                  <a:pt x="15597" y="3358"/>
                </a:lnTo>
                <a:lnTo>
                  <a:pt x="15354" y="2993"/>
                </a:lnTo>
                <a:lnTo>
                  <a:pt x="15062" y="2652"/>
                </a:lnTo>
                <a:lnTo>
                  <a:pt x="14770" y="2336"/>
                </a:lnTo>
                <a:lnTo>
                  <a:pt x="14429" y="2044"/>
                </a:lnTo>
                <a:lnTo>
                  <a:pt x="14089" y="1776"/>
                </a:lnTo>
                <a:lnTo>
                  <a:pt x="13724" y="1509"/>
                </a:lnTo>
                <a:lnTo>
                  <a:pt x="13334" y="1265"/>
                </a:lnTo>
                <a:lnTo>
                  <a:pt x="12969" y="1046"/>
                </a:lnTo>
                <a:lnTo>
                  <a:pt x="12580" y="827"/>
                </a:lnTo>
                <a:lnTo>
                  <a:pt x="12166" y="633"/>
                </a:lnTo>
                <a:lnTo>
                  <a:pt x="11777" y="487"/>
                </a:lnTo>
                <a:lnTo>
                  <a:pt x="11363" y="341"/>
                </a:lnTo>
                <a:lnTo>
                  <a:pt x="10950" y="219"/>
                </a:lnTo>
                <a:lnTo>
                  <a:pt x="10512" y="146"/>
                </a:lnTo>
                <a:lnTo>
                  <a:pt x="10074" y="73"/>
                </a:lnTo>
                <a:lnTo>
                  <a:pt x="927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 3 columns - cold">
  <p:cSld name="TITLE_AND_TWO_COLUMNS_1_1_1">
    <p:bg>
      <p:bgPr>
        <a:gradFill>
          <a:gsLst>
            <a:gs pos="0">
              <a:schemeClr val="accent5"/>
            </a:gs>
            <a:gs pos="100000">
              <a:schemeClr val="accent4"/>
            </a:gs>
          </a:gsLst>
          <a:lin ang="2700006" scaled="0"/>
        </a:gradFill>
        <a:effectLst/>
      </p:bgPr>
    </p:bg>
    <p:spTree>
      <p:nvGrpSpPr>
        <p:cNvPr id="1" name="Shape 103"/>
        <p:cNvGrpSpPr/>
        <p:nvPr/>
      </p:nvGrpSpPr>
      <p:grpSpPr>
        <a:xfrm>
          <a:off x="0" y="0"/>
          <a:ext cx="0" cy="0"/>
          <a:chOff x="0" y="0"/>
          <a:chExt cx="0" cy="0"/>
        </a:xfrm>
      </p:grpSpPr>
      <p:sp>
        <p:nvSpPr>
          <p:cNvPr id="104" name="Google Shape;104;p19"/>
          <p:cNvSpPr/>
          <p:nvPr/>
        </p:nvSpPr>
        <p:spPr>
          <a:xfrm>
            <a:off x="0" y="0"/>
            <a:ext cx="9144000" cy="802800"/>
          </a:xfrm>
          <a:prstGeom prst="rect">
            <a:avLst/>
          </a:prstGeom>
          <a:solidFill>
            <a:srgbClr val="1C4587">
              <a:alpha val="35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19"/>
          <p:cNvSpPr txBox="1">
            <a:spLocks noGrp="1"/>
          </p:cNvSpPr>
          <p:nvPr>
            <p:ph type="title"/>
          </p:nvPr>
        </p:nvSpPr>
        <p:spPr>
          <a:xfrm>
            <a:off x="962700" y="321094"/>
            <a:ext cx="7571700" cy="379500"/>
          </a:xfrm>
          <a:prstGeom prst="rect">
            <a:avLst/>
          </a:prstGeom>
        </p:spPr>
        <p:txBody>
          <a:bodyPr spcFirstLastPara="1" wrap="square" lIns="91425" tIns="91425" rIns="91425" bIns="91425" anchor="b" anchorCtr="0">
            <a:noAutofit/>
          </a:bodyPr>
          <a:lstStyle>
            <a:lvl1pPr lvl="0"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106" name="Google Shape;106;p19"/>
          <p:cNvSpPr txBox="1">
            <a:spLocks noGrp="1"/>
          </p:cNvSpPr>
          <p:nvPr>
            <p:ph type="body" idx="1"/>
          </p:nvPr>
        </p:nvSpPr>
        <p:spPr>
          <a:xfrm>
            <a:off x="962701" y="1257300"/>
            <a:ext cx="2419800" cy="3725700"/>
          </a:xfrm>
          <a:prstGeom prst="rect">
            <a:avLst/>
          </a:prstGeom>
        </p:spPr>
        <p:txBody>
          <a:bodyPr spcFirstLastPara="1" wrap="square" lIns="91425" tIns="91425" rIns="91425" bIns="91425" anchor="t" anchorCtr="0">
            <a:noAutofit/>
          </a:bodyPr>
          <a:lstStyle>
            <a:lvl1pPr marL="457200" lvl="0" indent="-342900" rtl="0">
              <a:spcBef>
                <a:spcPts val="600"/>
              </a:spcBef>
              <a:spcAft>
                <a:spcPts val="0"/>
              </a:spcAft>
              <a:buSzPts val="1800"/>
              <a:buChar char="▹"/>
              <a:defRPr sz="1800"/>
            </a:lvl1pPr>
            <a:lvl2pPr marL="914400" lvl="1" indent="-342900" rtl="0">
              <a:spcBef>
                <a:spcPts val="0"/>
              </a:spcBef>
              <a:spcAft>
                <a:spcPts val="0"/>
              </a:spcAft>
              <a:buSzPts val="1800"/>
              <a:buChar char="▸"/>
              <a:defRPr sz="1800"/>
            </a:lvl2pPr>
            <a:lvl3pPr marL="1371600" lvl="2" indent="-342900" rtl="0">
              <a:spcBef>
                <a:spcPts val="0"/>
              </a:spcBef>
              <a:spcAft>
                <a:spcPts val="0"/>
              </a:spcAft>
              <a:buSzPts val="1800"/>
              <a:buChar char="■"/>
              <a:defRPr sz="1800"/>
            </a:lvl3pPr>
            <a:lvl4pPr marL="1828800" lvl="3" indent="-342900" rtl="0">
              <a:spcBef>
                <a:spcPts val="0"/>
              </a:spcBef>
              <a:spcAft>
                <a:spcPts val="0"/>
              </a:spcAft>
              <a:buSzPts val="1800"/>
              <a:buChar char="●"/>
              <a:defRPr sz="1800"/>
            </a:lvl4pPr>
            <a:lvl5pPr marL="2286000" lvl="4" indent="-342900" rtl="0">
              <a:spcBef>
                <a:spcPts val="0"/>
              </a:spcBef>
              <a:spcAft>
                <a:spcPts val="0"/>
              </a:spcAft>
              <a:buSzPts val="1800"/>
              <a:buChar char="○"/>
              <a:defRPr sz="1800"/>
            </a:lvl5pPr>
            <a:lvl6pPr marL="2743200" lvl="5" indent="-342900" rtl="0">
              <a:spcBef>
                <a:spcPts val="0"/>
              </a:spcBef>
              <a:spcAft>
                <a:spcPts val="0"/>
              </a:spcAft>
              <a:buSzPts val="1800"/>
              <a:buChar char="■"/>
              <a:defRPr sz="1800"/>
            </a:lvl6pPr>
            <a:lvl7pPr marL="3200400" lvl="6" indent="-342900" rtl="0">
              <a:spcBef>
                <a:spcPts val="0"/>
              </a:spcBef>
              <a:spcAft>
                <a:spcPts val="0"/>
              </a:spcAft>
              <a:buSzPts val="1800"/>
              <a:buChar char="●"/>
              <a:defRPr sz="1800"/>
            </a:lvl7pPr>
            <a:lvl8pPr marL="3657600" lvl="7" indent="-342900" rtl="0">
              <a:spcBef>
                <a:spcPts val="0"/>
              </a:spcBef>
              <a:spcAft>
                <a:spcPts val="0"/>
              </a:spcAft>
              <a:buSzPts val="1800"/>
              <a:buChar char="○"/>
              <a:defRPr sz="1800"/>
            </a:lvl8pPr>
            <a:lvl9pPr marL="4114800" lvl="8" indent="-342900" rtl="0">
              <a:spcBef>
                <a:spcPts val="0"/>
              </a:spcBef>
              <a:spcAft>
                <a:spcPts val="0"/>
              </a:spcAft>
              <a:buSzPts val="1800"/>
              <a:buChar char="■"/>
              <a:defRPr sz="1800"/>
            </a:lvl9pPr>
          </a:lstStyle>
          <a:p>
            <a:endParaRPr/>
          </a:p>
        </p:txBody>
      </p:sp>
      <p:sp>
        <p:nvSpPr>
          <p:cNvPr id="107" name="Google Shape;107;p19"/>
          <p:cNvSpPr txBox="1">
            <a:spLocks noGrp="1"/>
          </p:cNvSpPr>
          <p:nvPr>
            <p:ph type="body" idx="2"/>
          </p:nvPr>
        </p:nvSpPr>
        <p:spPr>
          <a:xfrm>
            <a:off x="3506542" y="1257300"/>
            <a:ext cx="2419800" cy="3725700"/>
          </a:xfrm>
          <a:prstGeom prst="rect">
            <a:avLst/>
          </a:prstGeom>
        </p:spPr>
        <p:txBody>
          <a:bodyPr spcFirstLastPara="1" wrap="square" lIns="91425" tIns="91425" rIns="91425" bIns="91425" anchor="t" anchorCtr="0">
            <a:noAutofit/>
          </a:bodyPr>
          <a:lstStyle>
            <a:lvl1pPr marL="457200" lvl="0" indent="-342900" rtl="0">
              <a:spcBef>
                <a:spcPts val="600"/>
              </a:spcBef>
              <a:spcAft>
                <a:spcPts val="0"/>
              </a:spcAft>
              <a:buSzPts val="1800"/>
              <a:buChar char="▹"/>
              <a:defRPr sz="1800"/>
            </a:lvl1pPr>
            <a:lvl2pPr marL="914400" lvl="1" indent="-342900" rtl="0">
              <a:spcBef>
                <a:spcPts val="0"/>
              </a:spcBef>
              <a:spcAft>
                <a:spcPts val="0"/>
              </a:spcAft>
              <a:buSzPts val="1800"/>
              <a:buChar char="▸"/>
              <a:defRPr sz="1800"/>
            </a:lvl2pPr>
            <a:lvl3pPr marL="1371600" lvl="2" indent="-342900" rtl="0">
              <a:spcBef>
                <a:spcPts val="0"/>
              </a:spcBef>
              <a:spcAft>
                <a:spcPts val="0"/>
              </a:spcAft>
              <a:buSzPts val="1800"/>
              <a:buChar char="■"/>
              <a:defRPr sz="1800"/>
            </a:lvl3pPr>
            <a:lvl4pPr marL="1828800" lvl="3" indent="-342900" rtl="0">
              <a:spcBef>
                <a:spcPts val="0"/>
              </a:spcBef>
              <a:spcAft>
                <a:spcPts val="0"/>
              </a:spcAft>
              <a:buSzPts val="1800"/>
              <a:buChar char="●"/>
              <a:defRPr sz="1800"/>
            </a:lvl4pPr>
            <a:lvl5pPr marL="2286000" lvl="4" indent="-342900" rtl="0">
              <a:spcBef>
                <a:spcPts val="0"/>
              </a:spcBef>
              <a:spcAft>
                <a:spcPts val="0"/>
              </a:spcAft>
              <a:buSzPts val="1800"/>
              <a:buChar char="○"/>
              <a:defRPr sz="1800"/>
            </a:lvl5pPr>
            <a:lvl6pPr marL="2743200" lvl="5" indent="-342900" rtl="0">
              <a:spcBef>
                <a:spcPts val="0"/>
              </a:spcBef>
              <a:spcAft>
                <a:spcPts val="0"/>
              </a:spcAft>
              <a:buSzPts val="1800"/>
              <a:buChar char="■"/>
              <a:defRPr sz="1800"/>
            </a:lvl6pPr>
            <a:lvl7pPr marL="3200400" lvl="6" indent="-342900" rtl="0">
              <a:spcBef>
                <a:spcPts val="0"/>
              </a:spcBef>
              <a:spcAft>
                <a:spcPts val="0"/>
              </a:spcAft>
              <a:buSzPts val="1800"/>
              <a:buChar char="●"/>
              <a:defRPr sz="1800"/>
            </a:lvl7pPr>
            <a:lvl8pPr marL="3657600" lvl="7" indent="-342900" rtl="0">
              <a:spcBef>
                <a:spcPts val="0"/>
              </a:spcBef>
              <a:spcAft>
                <a:spcPts val="0"/>
              </a:spcAft>
              <a:buSzPts val="1800"/>
              <a:buChar char="○"/>
              <a:defRPr sz="1800"/>
            </a:lvl8pPr>
            <a:lvl9pPr marL="4114800" lvl="8" indent="-342900" rtl="0">
              <a:spcBef>
                <a:spcPts val="0"/>
              </a:spcBef>
              <a:spcAft>
                <a:spcPts val="0"/>
              </a:spcAft>
              <a:buSzPts val="1800"/>
              <a:buChar char="■"/>
              <a:defRPr sz="1800"/>
            </a:lvl9pPr>
          </a:lstStyle>
          <a:p>
            <a:endParaRPr/>
          </a:p>
        </p:txBody>
      </p:sp>
      <p:sp>
        <p:nvSpPr>
          <p:cNvPr id="108" name="Google Shape;108;p19"/>
          <p:cNvSpPr txBox="1">
            <a:spLocks noGrp="1"/>
          </p:cNvSpPr>
          <p:nvPr>
            <p:ph type="body" idx="3"/>
          </p:nvPr>
        </p:nvSpPr>
        <p:spPr>
          <a:xfrm>
            <a:off x="6050384" y="1257300"/>
            <a:ext cx="2419800" cy="3725700"/>
          </a:xfrm>
          <a:prstGeom prst="rect">
            <a:avLst/>
          </a:prstGeom>
        </p:spPr>
        <p:txBody>
          <a:bodyPr spcFirstLastPara="1" wrap="square" lIns="91425" tIns="91425" rIns="91425" bIns="91425" anchor="t" anchorCtr="0">
            <a:noAutofit/>
          </a:bodyPr>
          <a:lstStyle>
            <a:lvl1pPr marL="457200" lvl="0" indent="-342900" rtl="0">
              <a:spcBef>
                <a:spcPts val="600"/>
              </a:spcBef>
              <a:spcAft>
                <a:spcPts val="0"/>
              </a:spcAft>
              <a:buSzPts val="1800"/>
              <a:buChar char="▹"/>
              <a:defRPr sz="1800"/>
            </a:lvl1pPr>
            <a:lvl2pPr marL="914400" lvl="1" indent="-342900" rtl="0">
              <a:spcBef>
                <a:spcPts val="0"/>
              </a:spcBef>
              <a:spcAft>
                <a:spcPts val="0"/>
              </a:spcAft>
              <a:buSzPts val="1800"/>
              <a:buChar char="▸"/>
              <a:defRPr sz="1800"/>
            </a:lvl2pPr>
            <a:lvl3pPr marL="1371600" lvl="2" indent="-342900" rtl="0">
              <a:spcBef>
                <a:spcPts val="0"/>
              </a:spcBef>
              <a:spcAft>
                <a:spcPts val="0"/>
              </a:spcAft>
              <a:buSzPts val="1800"/>
              <a:buChar char="■"/>
              <a:defRPr sz="1800"/>
            </a:lvl3pPr>
            <a:lvl4pPr marL="1828800" lvl="3" indent="-342900" rtl="0">
              <a:spcBef>
                <a:spcPts val="0"/>
              </a:spcBef>
              <a:spcAft>
                <a:spcPts val="0"/>
              </a:spcAft>
              <a:buSzPts val="1800"/>
              <a:buChar char="●"/>
              <a:defRPr sz="1800"/>
            </a:lvl4pPr>
            <a:lvl5pPr marL="2286000" lvl="4" indent="-342900" rtl="0">
              <a:spcBef>
                <a:spcPts val="0"/>
              </a:spcBef>
              <a:spcAft>
                <a:spcPts val="0"/>
              </a:spcAft>
              <a:buSzPts val="1800"/>
              <a:buChar char="○"/>
              <a:defRPr sz="1800"/>
            </a:lvl5pPr>
            <a:lvl6pPr marL="2743200" lvl="5" indent="-342900" rtl="0">
              <a:spcBef>
                <a:spcPts val="0"/>
              </a:spcBef>
              <a:spcAft>
                <a:spcPts val="0"/>
              </a:spcAft>
              <a:buSzPts val="1800"/>
              <a:buChar char="■"/>
              <a:defRPr sz="1800"/>
            </a:lvl6pPr>
            <a:lvl7pPr marL="3200400" lvl="6" indent="-342900" rtl="0">
              <a:spcBef>
                <a:spcPts val="0"/>
              </a:spcBef>
              <a:spcAft>
                <a:spcPts val="0"/>
              </a:spcAft>
              <a:buSzPts val="1800"/>
              <a:buChar char="●"/>
              <a:defRPr sz="1800"/>
            </a:lvl7pPr>
            <a:lvl8pPr marL="3657600" lvl="7" indent="-342900" rtl="0">
              <a:spcBef>
                <a:spcPts val="0"/>
              </a:spcBef>
              <a:spcAft>
                <a:spcPts val="0"/>
              </a:spcAft>
              <a:buSzPts val="1800"/>
              <a:buChar char="○"/>
              <a:defRPr sz="1800"/>
            </a:lvl8pPr>
            <a:lvl9pPr marL="4114800" lvl="8" indent="-342900" rtl="0">
              <a:spcBef>
                <a:spcPts val="0"/>
              </a:spcBef>
              <a:spcAft>
                <a:spcPts val="0"/>
              </a:spcAft>
              <a:buSzPts val="1800"/>
              <a:buChar char="■"/>
              <a:defRPr sz="1800"/>
            </a:lvl9pPr>
          </a:lstStyle>
          <a:p>
            <a:endParaRPr/>
          </a:p>
        </p:txBody>
      </p:sp>
      <p:sp>
        <p:nvSpPr>
          <p:cNvPr id="109" name="Google Shape;109;p19"/>
          <p:cNvSpPr txBox="1">
            <a:spLocks noGrp="1"/>
          </p:cNvSpPr>
          <p:nvPr>
            <p:ph type="sldNum" idx="12"/>
          </p:nvPr>
        </p:nvSpPr>
        <p:spPr>
          <a:xfrm>
            <a:off x="8480584" y="467365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‹Nº›</a:t>
            </a:fld>
            <a:endParaRPr/>
          </a:p>
        </p:txBody>
      </p:sp>
      <p:sp>
        <p:nvSpPr>
          <p:cNvPr id="110" name="Google Shape;110;p19"/>
          <p:cNvSpPr/>
          <p:nvPr/>
        </p:nvSpPr>
        <p:spPr>
          <a:xfrm>
            <a:off x="694177" y="366125"/>
            <a:ext cx="290583" cy="252494"/>
          </a:xfrm>
          <a:custGeom>
            <a:avLst/>
            <a:gdLst/>
            <a:ahLst/>
            <a:cxnLst/>
            <a:rect l="l" t="t" r="r" b="b"/>
            <a:pathLst>
              <a:path w="16717" h="15403" extrusionOk="0">
                <a:moveTo>
                  <a:pt x="9149" y="511"/>
                </a:moveTo>
                <a:lnTo>
                  <a:pt x="9587" y="560"/>
                </a:lnTo>
                <a:lnTo>
                  <a:pt x="10025" y="608"/>
                </a:lnTo>
                <a:lnTo>
                  <a:pt x="10439" y="681"/>
                </a:lnTo>
                <a:lnTo>
                  <a:pt x="10877" y="779"/>
                </a:lnTo>
                <a:lnTo>
                  <a:pt x="11290" y="900"/>
                </a:lnTo>
                <a:lnTo>
                  <a:pt x="11704" y="1046"/>
                </a:lnTo>
                <a:lnTo>
                  <a:pt x="12093" y="1217"/>
                </a:lnTo>
                <a:lnTo>
                  <a:pt x="12483" y="1411"/>
                </a:lnTo>
                <a:lnTo>
                  <a:pt x="12994" y="1703"/>
                </a:lnTo>
                <a:lnTo>
                  <a:pt x="13505" y="2020"/>
                </a:lnTo>
                <a:lnTo>
                  <a:pt x="13967" y="2360"/>
                </a:lnTo>
                <a:lnTo>
                  <a:pt x="14210" y="2555"/>
                </a:lnTo>
                <a:lnTo>
                  <a:pt x="14405" y="2750"/>
                </a:lnTo>
                <a:lnTo>
                  <a:pt x="14332" y="2871"/>
                </a:lnTo>
                <a:lnTo>
                  <a:pt x="14308" y="3017"/>
                </a:lnTo>
                <a:lnTo>
                  <a:pt x="14308" y="3066"/>
                </a:lnTo>
                <a:lnTo>
                  <a:pt x="14332" y="3090"/>
                </a:lnTo>
                <a:lnTo>
                  <a:pt x="14405" y="3139"/>
                </a:lnTo>
                <a:lnTo>
                  <a:pt x="14478" y="3139"/>
                </a:lnTo>
                <a:lnTo>
                  <a:pt x="14551" y="3090"/>
                </a:lnTo>
                <a:lnTo>
                  <a:pt x="14624" y="2993"/>
                </a:lnTo>
                <a:lnTo>
                  <a:pt x="14867" y="3285"/>
                </a:lnTo>
                <a:lnTo>
                  <a:pt x="14770" y="3358"/>
                </a:lnTo>
                <a:lnTo>
                  <a:pt x="14697" y="3431"/>
                </a:lnTo>
                <a:lnTo>
                  <a:pt x="14600" y="3601"/>
                </a:lnTo>
                <a:lnTo>
                  <a:pt x="14575" y="3674"/>
                </a:lnTo>
                <a:lnTo>
                  <a:pt x="14575" y="3723"/>
                </a:lnTo>
                <a:lnTo>
                  <a:pt x="14575" y="3772"/>
                </a:lnTo>
                <a:lnTo>
                  <a:pt x="14600" y="3796"/>
                </a:lnTo>
                <a:lnTo>
                  <a:pt x="14648" y="3796"/>
                </a:lnTo>
                <a:lnTo>
                  <a:pt x="14721" y="3772"/>
                </a:lnTo>
                <a:lnTo>
                  <a:pt x="14867" y="3699"/>
                </a:lnTo>
                <a:lnTo>
                  <a:pt x="15086" y="3601"/>
                </a:lnTo>
                <a:lnTo>
                  <a:pt x="15208" y="3820"/>
                </a:lnTo>
                <a:lnTo>
                  <a:pt x="15305" y="4064"/>
                </a:lnTo>
                <a:lnTo>
                  <a:pt x="15111" y="4137"/>
                </a:lnTo>
                <a:lnTo>
                  <a:pt x="15013" y="4185"/>
                </a:lnTo>
                <a:lnTo>
                  <a:pt x="14916" y="4234"/>
                </a:lnTo>
                <a:lnTo>
                  <a:pt x="14892" y="4307"/>
                </a:lnTo>
                <a:lnTo>
                  <a:pt x="14892" y="4380"/>
                </a:lnTo>
                <a:lnTo>
                  <a:pt x="14940" y="4429"/>
                </a:lnTo>
                <a:lnTo>
                  <a:pt x="15013" y="4453"/>
                </a:lnTo>
                <a:lnTo>
                  <a:pt x="15135" y="4453"/>
                </a:lnTo>
                <a:lnTo>
                  <a:pt x="15232" y="4429"/>
                </a:lnTo>
                <a:lnTo>
                  <a:pt x="15427" y="4380"/>
                </a:lnTo>
                <a:lnTo>
                  <a:pt x="15573" y="4915"/>
                </a:lnTo>
                <a:lnTo>
                  <a:pt x="15403" y="4964"/>
                </a:lnTo>
                <a:lnTo>
                  <a:pt x="15232" y="5061"/>
                </a:lnTo>
                <a:lnTo>
                  <a:pt x="15086" y="5183"/>
                </a:lnTo>
                <a:lnTo>
                  <a:pt x="15038" y="5256"/>
                </a:lnTo>
                <a:lnTo>
                  <a:pt x="15013" y="5329"/>
                </a:lnTo>
                <a:lnTo>
                  <a:pt x="15013" y="5378"/>
                </a:lnTo>
                <a:lnTo>
                  <a:pt x="15038" y="5402"/>
                </a:lnTo>
                <a:lnTo>
                  <a:pt x="15062" y="5426"/>
                </a:lnTo>
                <a:lnTo>
                  <a:pt x="15111" y="5451"/>
                </a:lnTo>
                <a:lnTo>
                  <a:pt x="15208" y="5451"/>
                </a:lnTo>
                <a:lnTo>
                  <a:pt x="15305" y="5426"/>
                </a:lnTo>
                <a:lnTo>
                  <a:pt x="15476" y="5353"/>
                </a:lnTo>
                <a:lnTo>
                  <a:pt x="15695" y="5305"/>
                </a:lnTo>
                <a:lnTo>
                  <a:pt x="15792" y="5743"/>
                </a:lnTo>
                <a:lnTo>
                  <a:pt x="15622" y="5816"/>
                </a:lnTo>
                <a:lnTo>
                  <a:pt x="15451" y="5864"/>
                </a:lnTo>
                <a:lnTo>
                  <a:pt x="15305" y="5937"/>
                </a:lnTo>
                <a:lnTo>
                  <a:pt x="15159" y="6035"/>
                </a:lnTo>
                <a:lnTo>
                  <a:pt x="15013" y="6132"/>
                </a:lnTo>
                <a:lnTo>
                  <a:pt x="15013" y="6181"/>
                </a:lnTo>
                <a:lnTo>
                  <a:pt x="15013" y="6205"/>
                </a:lnTo>
                <a:lnTo>
                  <a:pt x="15038" y="6229"/>
                </a:lnTo>
                <a:lnTo>
                  <a:pt x="15403" y="6229"/>
                </a:lnTo>
                <a:lnTo>
                  <a:pt x="15719" y="6181"/>
                </a:lnTo>
                <a:lnTo>
                  <a:pt x="15914" y="6156"/>
                </a:lnTo>
                <a:lnTo>
                  <a:pt x="16035" y="6594"/>
                </a:lnTo>
                <a:lnTo>
                  <a:pt x="15768" y="6691"/>
                </a:lnTo>
                <a:lnTo>
                  <a:pt x="15549" y="6764"/>
                </a:lnTo>
                <a:lnTo>
                  <a:pt x="15184" y="6910"/>
                </a:lnTo>
                <a:lnTo>
                  <a:pt x="15135" y="6935"/>
                </a:lnTo>
                <a:lnTo>
                  <a:pt x="15062" y="6983"/>
                </a:lnTo>
                <a:lnTo>
                  <a:pt x="15038" y="7032"/>
                </a:lnTo>
                <a:lnTo>
                  <a:pt x="15013" y="7081"/>
                </a:lnTo>
                <a:lnTo>
                  <a:pt x="15038" y="7056"/>
                </a:lnTo>
                <a:lnTo>
                  <a:pt x="15013" y="7105"/>
                </a:lnTo>
                <a:lnTo>
                  <a:pt x="15013" y="7129"/>
                </a:lnTo>
                <a:lnTo>
                  <a:pt x="15038" y="7154"/>
                </a:lnTo>
                <a:lnTo>
                  <a:pt x="15086" y="7202"/>
                </a:lnTo>
                <a:lnTo>
                  <a:pt x="15208" y="7227"/>
                </a:lnTo>
                <a:lnTo>
                  <a:pt x="15403" y="7227"/>
                </a:lnTo>
                <a:lnTo>
                  <a:pt x="15622" y="7178"/>
                </a:lnTo>
                <a:lnTo>
                  <a:pt x="15841" y="7129"/>
                </a:lnTo>
                <a:lnTo>
                  <a:pt x="16108" y="7056"/>
                </a:lnTo>
                <a:lnTo>
                  <a:pt x="16108" y="7397"/>
                </a:lnTo>
                <a:lnTo>
                  <a:pt x="16108" y="7713"/>
                </a:lnTo>
                <a:lnTo>
                  <a:pt x="16035" y="7713"/>
                </a:lnTo>
                <a:lnTo>
                  <a:pt x="15670" y="7762"/>
                </a:lnTo>
                <a:lnTo>
                  <a:pt x="15330" y="7786"/>
                </a:lnTo>
                <a:lnTo>
                  <a:pt x="14965" y="7835"/>
                </a:lnTo>
                <a:lnTo>
                  <a:pt x="14600" y="7932"/>
                </a:lnTo>
                <a:lnTo>
                  <a:pt x="14575" y="7957"/>
                </a:lnTo>
                <a:lnTo>
                  <a:pt x="14575" y="7981"/>
                </a:lnTo>
                <a:lnTo>
                  <a:pt x="14575" y="8005"/>
                </a:lnTo>
                <a:lnTo>
                  <a:pt x="14600" y="8030"/>
                </a:lnTo>
                <a:lnTo>
                  <a:pt x="15330" y="8151"/>
                </a:lnTo>
                <a:lnTo>
                  <a:pt x="15500" y="8176"/>
                </a:lnTo>
                <a:lnTo>
                  <a:pt x="15695" y="8200"/>
                </a:lnTo>
                <a:lnTo>
                  <a:pt x="15865" y="8176"/>
                </a:lnTo>
                <a:lnTo>
                  <a:pt x="16035" y="8127"/>
                </a:lnTo>
                <a:lnTo>
                  <a:pt x="16035" y="8176"/>
                </a:lnTo>
                <a:lnTo>
                  <a:pt x="15938" y="8565"/>
                </a:lnTo>
                <a:lnTo>
                  <a:pt x="15816" y="8930"/>
                </a:lnTo>
                <a:lnTo>
                  <a:pt x="15524" y="8881"/>
                </a:lnTo>
                <a:lnTo>
                  <a:pt x="15232" y="8833"/>
                </a:lnTo>
                <a:lnTo>
                  <a:pt x="15013" y="8784"/>
                </a:lnTo>
                <a:lnTo>
                  <a:pt x="14794" y="8760"/>
                </a:lnTo>
                <a:lnTo>
                  <a:pt x="14332" y="8784"/>
                </a:lnTo>
                <a:lnTo>
                  <a:pt x="14308" y="8784"/>
                </a:lnTo>
                <a:lnTo>
                  <a:pt x="14308" y="8808"/>
                </a:lnTo>
                <a:lnTo>
                  <a:pt x="14308" y="8833"/>
                </a:lnTo>
                <a:lnTo>
                  <a:pt x="14332" y="8833"/>
                </a:lnTo>
                <a:lnTo>
                  <a:pt x="14478" y="8881"/>
                </a:lnTo>
                <a:lnTo>
                  <a:pt x="14624" y="8954"/>
                </a:lnTo>
                <a:lnTo>
                  <a:pt x="14965" y="9125"/>
                </a:lnTo>
                <a:lnTo>
                  <a:pt x="15281" y="9271"/>
                </a:lnTo>
                <a:lnTo>
                  <a:pt x="15451" y="9319"/>
                </a:lnTo>
                <a:lnTo>
                  <a:pt x="15622" y="9368"/>
                </a:lnTo>
                <a:lnTo>
                  <a:pt x="15500" y="9636"/>
                </a:lnTo>
                <a:lnTo>
                  <a:pt x="15354" y="9903"/>
                </a:lnTo>
                <a:lnTo>
                  <a:pt x="15135" y="9782"/>
                </a:lnTo>
                <a:lnTo>
                  <a:pt x="14916" y="9684"/>
                </a:lnTo>
                <a:lnTo>
                  <a:pt x="14429" y="9563"/>
                </a:lnTo>
                <a:lnTo>
                  <a:pt x="14210" y="9490"/>
                </a:lnTo>
                <a:lnTo>
                  <a:pt x="13943" y="9441"/>
                </a:lnTo>
                <a:lnTo>
                  <a:pt x="13699" y="9417"/>
                </a:lnTo>
                <a:lnTo>
                  <a:pt x="13553" y="9417"/>
                </a:lnTo>
                <a:lnTo>
                  <a:pt x="13456" y="9465"/>
                </a:lnTo>
                <a:lnTo>
                  <a:pt x="13432" y="9490"/>
                </a:lnTo>
                <a:lnTo>
                  <a:pt x="13432" y="9514"/>
                </a:lnTo>
                <a:lnTo>
                  <a:pt x="13578" y="9636"/>
                </a:lnTo>
                <a:lnTo>
                  <a:pt x="13772" y="9733"/>
                </a:lnTo>
                <a:lnTo>
                  <a:pt x="14137" y="9855"/>
                </a:lnTo>
                <a:lnTo>
                  <a:pt x="14648" y="10049"/>
                </a:lnTo>
                <a:lnTo>
                  <a:pt x="14892" y="10147"/>
                </a:lnTo>
                <a:lnTo>
                  <a:pt x="15135" y="10244"/>
                </a:lnTo>
                <a:lnTo>
                  <a:pt x="14794" y="10706"/>
                </a:lnTo>
                <a:lnTo>
                  <a:pt x="14721" y="10658"/>
                </a:lnTo>
                <a:lnTo>
                  <a:pt x="14624" y="10633"/>
                </a:lnTo>
                <a:lnTo>
                  <a:pt x="14405" y="10560"/>
                </a:lnTo>
                <a:lnTo>
                  <a:pt x="13991" y="10512"/>
                </a:lnTo>
                <a:lnTo>
                  <a:pt x="13772" y="10439"/>
                </a:lnTo>
                <a:lnTo>
                  <a:pt x="13505" y="10366"/>
                </a:lnTo>
                <a:lnTo>
                  <a:pt x="13359" y="10341"/>
                </a:lnTo>
                <a:lnTo>
                  <a:pt x="13213" y="10317"/>
                </a:lnTo>
                <a:lnTo>
                  <a:pt x="13115" y="10341"/>
                </a:lnTo>
                <a:lnTo>
                  <a:pt x="12994" y="10390"/>
                </a:lnTo>
                <a:lnTo>
                  <a:pt x="12994" y="10414"/>
                </a:lnTo>
                <a:lnTo>
                  <a:pt x="13018" y="10536"/>
                </a:lnTo>
                <a:lnTo>
                  <a:pt x="13091" y="10609"/>
                </a:lnTo>
                <a:lnTo>
                  <a:pt x="13188" y="10682"/>
                </a:lnTo>
                <a:lnTo>
                  <a:pt x="13310" y="10731"/>
                </a:lnTo>
                <a:lnTo>
                  <a:pt x="13553" y="10828"/>
                </a:lnTo>
                <a:lnTo>
                  <a:pt x="13772" y="10877"/>
                </a:lnTo>
                <a:lnTo>
                  <a:pt x="14113" y="10998"/>
                </a:lnTo>
                <a:lnTo>
                  <a:pt x="14308" y="11047"/>
                </a:lnTo>
                <a:lnTo>
                  <a:pt x="14502" y="11071"/>
                </a:lnTo>
                <a:lnTo>
                  <a:pt x="14089" y="11509"/>
                </a:lnTo>
                <a:lnTo>
                  <a:pt x="13943" y="11412"/>
                </a:lnTo>
                <a:lnTo>
                  <a:pt x="13772" y="11339"/>
                </a:lnTo>
                <a:lnTo>
                  <a:pt x="13432" y="11242"/>
                </a:lnTo>
                <a:lnTo>
                  <a:pt x="13067" y="11144"/>
                </a:lnTo>
                <a:lnTo>
                  <a:pt x="12702" y="11071"/>
                </a:lnTo>
                <a:lnTo>
                  <a:pt x="12337" y="11047"/>
                </a:lnTo>
                <a:lnTo>
                  <a:pt x="11972" y="11096"/>
                </a:lnTo>
                <a:lnTo>
                  <a:pt x="11947" y="11096"/>
                </a:lnTo>
                <a:lnTo>
                  <a:pt x="11899" y="11120"/>
                </a:lnTo>
                <a:lnTo>
                  <a:pt x="11874" y="11193"/>
                </a:lnTo>
                <a:lnTo>
                  <a:pt x="11850" y="11266"/>
                </a:lnTo>
                <a:lnTo>
                  <a:pt x="11874" y="11290"/>
                </a:lnTo>
                <a:lnTo>
                  <a:pt x="11899" y="11363"/>
                </a:lnTo>
                <a:lnTo>
                  <a:pt x="11972" y="11412"/>
                </a:lnTo>
                <a:lnTo>
                  <a:pt x="12580" y="11509"/>
                </a:lnTo>
                <a:lnTo>
                  <a:pt x="12872" y="11582"/>
                </a:lnTo>
                <a:lnTo>
                  <a:pt x="13164" y="11655"/>
                </a:lnTo>
                <a:lnTo>
                  <a:pt x="13432" y="11753"/>
                </a:lnTo>
                <a:lnTo>
                  <a:pt x="13675" y="11850"/>
                </a:lnTo>
                <a:lnTo>
                  <a:pt x="13359" y="12118"/>
                </a:lnTo>
                <a:lnTo>
                  <a:pt x="13018" y="12337"/>
                </a:lnTo>
                <a:lnTo>
                  <a:pt x="12994" y="12288"/>
                </a:lnTo>
                <a:lnTo>
                  <a:pt x="12945" y="12239"/>
                </a:lnTo>
                <a:lnTo>
                  <a:pt x="12775" y="12166"/>
                </a:lnTo>
                <a:lnTo>
                  <a:pt x="12604" y="12142"/>
                </a:lnTo>
                <a:lnTo>
                  <a:pt x="12410" y="12118"/>
                </a:lnTo>
                <a:lnTo>
                  <a:pt x="12215" y="12069"/>
                </a:lnTo>
                <a:lnTo>
                  <a:pt x="11850" y="11947"/>
                </a:lnTo>
                <a:lnTo>
                  <a:pt x="11558" y="11826"/>
                </a:lnTo>
                <a:lnTo>
                  <a:pt x="11242" y="11704"/>
                </a:lnTo>
                <a:lnTo>
                  <a:pt x="11096" y="11655"/>
                </a:lnTo>
                <a:lnTo>
                  <a:pt x="10950" y="11607"/>
                </a:lnTo>
                <a:lnTo>
                  <a:pt x="10779" y="11582"/>
                </a:lnTo>
                <a:lnTo>
                  <a:pt x="10633" y="11582"/>
                </a:lnTo>
                <a:lnTo>
                  <a:pt x="10609" y="11607"/>
                </a:lnTo>
                <a:lnTo>
                  <a:pt x="10609" y="11655"/>
                </a:lnTo>
                <a:lnTo>
                  <a:pt x="10682" y="11753"/>
                </a:lnTo>
                <a:lnTo>
                  <a:pt x="10804" y="11874"/>
                </a:lnTo>
                <a:lnTo>
                  <a:pt x="10925" y="11947"/>
                </a:lnTo>
                <a:lnTo>
                  <a:pt x="11047" y="12045"/>
                </a:lnTo>
                <a:lnTo>
                  <a:pt x="11315" y="12166"/>
                </a:lnTo>
                <a:lnTo>
                  <a:pt x="11582" y="12288"/>
                </a:lnTo>
                <a:lnTo>
                  <a:pt x="11826" y="12385"/>
                </a:lnTo>
                <a:lnTo>
                  <a:pt x="12093" y="12483"/>
                </a:lnTo>
                <a:lnTo>
                  <a:pt x="12361" y="12556"/>
                </a:lnTo>
                <a:lnTo>
                  <a:pt x="12507" y="12580"/>
                </a:lnTo>
                <a:lnTo>
                  <a:pt x="12629" y="12580"/>
                </a:lnTo>
                <a:lnTo>
                  <a:pt x="12239" y="12799"/>
                </a:lnTo>
                <a:lnTo>
                  <a:pt x="11850" y="12969"/>
                </a:lnTo>
                <a:lnTo>
                  <a:pt x="11801" y="12921"/>
                </a:lnTo>
                <a:lnTo>
                  <a:pt x="11680" y="12823"/>
                </a:lnTo>
                <a:lnTo>
                  <a:pt x="11558" y="12775"/>
                </a:lnTo>
                <a:lnTo>
                  <a:pt x="11266" y="12677"/>
                </a:lnTo>
                <a:lnTo>
                  <a:pt x="10998" y="12604"/>
                </a:lnTo>
                <a:lnTo>
                  <a:pt x="10731" y="12531"/>
                </a:lnTo>
                <a:lnTo>
                  <a:pt x="10585" y="12458"/>
                </a:lnTo>
                <a:lnTo>
                  <a:pt x="10439" y="12385"/>
                </a:lnTo>
                <a:lnTo>
                  <a:pt x="10171" y="12239"/>
                </a:lnTo>
                <a:lnTo>
                  <a:pt x="10025" y="12166"/>
                </a:lnTo>
                <a:lnTo>
                  <a:pt x="9879" y="12118"/>
                </a:lnTo>
                <a:lnTo>
                  <a:pt x="9733" y="12093"/>
                </a:lnTo>
                <a:lnTo>
                  <a:pt x="9563" y="12093"/>
                </a:lnTo>
                <a:lnTo>
                  <a:pt x="9514" y="12118"/>
                </a:lnTo>
                <a:lnTo>
                  <a:pt x="9490" y="12142"/>
                </a:lnTo>
                <a:lnTo>
                  <a:pt x="9490" y="12191"/>
                </a:lnTo>
                <a:lnTo>
                  <a:pt x="9514" y="12215"/>
                </a:lnTo>
                <a:lnTo>
                  <a:pt x="9733" y="12410"/>
                </a:lnTo>
                <a:lnTo>
                  <a:pt x="9952" y="12580"/>
                </a:lnTo>
                <a:lnTo>
                  <a:pt x="10220" y="12750"/>
                </a:lnTo>
                <a:lnTo>
                  <a:pt x="10463" y="12872"/>
                </a:lnTo>
                <a:lnTo>
                  <a:pt x="10682" y="12969"/>
                </a:lnTo>
                <a:lnTo>
                  <a:pt x="10901" y="13042"/>
                </a:lnTo>
                <a:lnTo>
                  <a:pt x="11363" y="13188"/>
                </a:lnTo>
                <a:lnTo>
                  <a:pt x="10852" y="13359"/>
                </a:lnTo>
                <a:lnTo>
                  <a:pt x="10317" y="13505"/>
                </a:lnTo>
                <a:lnTo>
                  <a:pt x="10317" y="13480"/>
                </a:lnTo>
                <a:lnTo>
                  <a:pt x="10366" y="13359"/>
                </a:lnTo>
                <a:lnTo>
                  <a:pt x="10366" y="13310"/>
                </a:lnTo>
                <a:lnTo>
                  <a:pt x="10342" y="13261"/>
                </a:lnTo>
                <a:lnTo>
                  <a:pt x="10293" y="13213"/>
                </a:lnTo>
                <a:lnTo>
                  <a:pt x="10244" y="13164"/>
                </a:lnTo>
                <a:lnTo>
                  <a:pt x="9198" y="12604"/>
                </a:lnTo>
                <a:lnTo>
                  <a:pt x="9028" y="12507"/>
                </a:lnTo>
                <a:lnTo>
                  <a:pt x="8809" y="12410"/>
                </a:lnTo>
                <a:lnTo>
                  <a:pt x="8711" y="12385"/>
                </a:lnTo>
                <a:lnTo>
                  <a:pt x="8590" y="12361"/>
                </a:lnTo>
                <a:lnTo>
                  <a:pt x="8492" y="12385"/>
                </a:lnTo>
                <a:lnTo>
                  <a:pt x="8419" y="12434"/>
                </a:lnTo>
                <a:lnTo>
                  <a:pt x="8419" y="12458"/>
                </a:lnTo>
                <a:lnTo>
                  <a:pt x="8444" y="12556"/>
                </a:lnTo>
                <a:lnTo>
                  <a:pt x="8517" y="12629"/>
                </a:lnTo>
                <a:lnTo>
                  <a:pt x="8687" y="12799"/>
                </a:lnTo>
                <a:lnTo>
                  <a:pt x="9028" y="13042"/>
                </a:lnTo>
                <a:lnTo>
                  <a:pt x="9490" y="13334"/>
                </a:lnTo>
                <a:lnTo>
                  <a:pt x="9733" y="13456"/>
                </a:lnTo>
                <a:lnTo>
                  <a:pt x="10001" y="13553"/>
                </a:lnTo>
                <a:lnTo>
                  <a:pt x="9539" y="13651"/>
                </a:lnTo>
                <a:lnTo>
                  <a:pt x="9076" y="13699"/>
                </a:lnTo>
                <a:lnTo>
                  <a:pt x="9052" y="13651"/>
                </a:lnTo>
                <a:lnTo>
                  <a:pt x="8857" y="13480"/>
                </a:lnTo>
                <a:lnTo>
                  <a:pt x="8638" y="13334"/>
                </a:lnTo>
                <a:lnTo>
                  <a:pt x="8176" y="13067"/>
                </a:lnTo>
                <a:lnTo>
                  <a:pt x="7762" y="12799"/>
                </a:lnTo>
                <a:lnTo>
                  <a:pt x="7568" y="12677"/>
                </a:lnTo>
                <a:lnTo>
                  <a:pt x="7349" y="12604"/>
                </a:lnTo>
                <a:lnTo>
                  <a:pt x="7300" y="12604"/>
                </a:lnTo>
                <a:lnTo>
                  <a:pt x="7276" y="12653"/>
                </a:lnTo>
                <a:lnTo>
                  <a:pt x="7276" y="12775"/>
                </a:lnTo>
                <a:lnTo>
                  <a:pt x="7300" y="12872"/>
                </a:lnTo>
                <a:lnTo>
                  <a:pt x="7373" y="12969"/>
                </a:lnTo>
                <a:lnTo>
                  <a:pt x="7446" y="13042"/>
                </a:lnTo>
                <a:lnTo>
                  <a:pt x="7616" y="13213"/>
                </a:lnTo>
                <a:lnTo>
                  <a:pt x="7787" y="13334"/>
                </a:lnTo>
                <a:lnTo>
                  <a:pt x="8103" y="13553"/>
                </a:lnTo>
                <a:lnTo>
                  <a:pt x="8444" y="13748"/>
                </a:lnTo>
                <a:lnTo>
                  <a:pt x="8346" y="13748"/>
                </a:lnTo>
                <a:lnTo>
                  <a:pt x="7835" y="13772"/>
                </a:lnTo>
                <a:lnTo>
                  <a:pt x="7349" y="13724"/>
                </a:lnTo>
                <a:lnTo>
                  <a:pt x="7373" y="13699"/>
                </a:lnTo>
                <a:lnTo>
                  <a:pt x="7397" y="13651"/>
                </a:lnTo>
                <a:lnTo>
                  <a:pt x="7422" y="13578"/>
                </a:lnTo>
                <a:lnTo>
                  <a:pt x="7397" y="13529"/>
                </a:lnTo>
                <a:lnTo>
                  <a:pt x="7373" y="13456"/>
                </a:lnTo>
                <a:lnTo>
                  <a:pt x="7324" y="13383"/>
                </a:lnTo>
                <a:lnTo>
                  <a:pt x="7203" y="13286"/>
                </a:lnTo>
                <a:lnTo>
                  <a:pt x="6911" y="13091"/>
                </a:lnTo>
                <a:lnTo>
                  <a:pt x="6643" y="12872"/>
                </a:lnTo>
                <a:lnTo>
                  <a:pt x="6521" y="12799"/>
                </a:lnTo>
                <a:lnTo>
                  <a:pt x="6448" y="12750"/>
                </a:lnTo>
                <a:lnTo>
                  <a:pt x="6424" y="12702"/>
                </a:lnTo>
                <a:lnTo>
                  <a:pt x="6424" y="12677"/>
                </a:lnTo>
                <a:lnTo>
                  <a:pt x="6400" y="12677"/>
                </a:lnTo>
                <a:lnTo>
                  <a:pt x="6375" y="12702"/>
                </a:lnTo>
                <a:lnTo>
                  <a:pt x="6351" y="12775"/>
                </a:lnTo>
                <a:lnTo>
                  <a:pt x="6327" y="12823"/>
                </a:lnTo>
                <a:lnTo>
                  <a:pt x="6351" y="12969"/>
                </a:lnTo>
                <a:lnTo>
                  <a:pt x="6400" y="13042"/>
                </a:lnTo>
                <a:lnTo>
                  <a:pt x="6448" y="13140"/>
                </a:lnTo>
                <a:lnTo>
                  <a:pt x="6570" y="13286"/>
                </a:lnTo>
                <a:lnTo>
                  <a:pt x="6716" y="13432"/>
                </a:lnTo>
                <a:lnTo>
                  <a:pt x="6862" y="13553"/>
                </a:lnTo>
                <a:lnTo>
                  <a:pt x="7032" y="13675"/>
                </a:lnTo>
                <a:lnTo>
                  <a:pt x="7032" y="13675"/>
                </a:lnTo>
                <a:lnTo>
                  <a:pt x="6619" y="13578"/>
                </a:lnTo>
                <a:lnTo>
                  <a:pt x="6229" y="13456"/>
                </a:lnTo>
                <a:lnTo>
                  <a:pt x="5864" y="13334"/>
                </a:lnTo>
                <a:lnTo>
                  <a:pt x="5670" y="13286"/>
                </a:lnTo>
                <a:lnTo>
                  <a:pt x="5475" y="13261"/>
                </a:lnTo>
                <a:lnTo>
                  <a:pt x="5280" y="13237"/>
                </a:lnTo>
                <a:lnTo>
                  <a:pt x="5086" y="13261"/>
                </a:lnTo>
                <a:lnTo>
                  <a:pt x="4988" y="13286"/>
                </a:lnTo>
                <a:lnTo>
                  <a:pt x="4915" y="13334"/>
                </a:lnTo>
                <a:lnTo>
                  <a:pt x="4842" y="13407"/>
                </a:lnTo>
                <a:lnTo>
                  <a:pt x="4818" y="13505"/>
                </a:lnTo>
                <a:lnTo>
                  <a:pt x="4672" y="13651"/>
                </a:lnTo>
                <a:lnTo>
                  <a:pt x="4502" y="13797"/>
                </a:lnTo>
                <a:lnTo>
                  <a:pt x="4331" y="13943"/>
                </a:lnTo>
                <a:lnTo>
                  <a:pt x="4161" y="14064"/>
                </a:lnTo>
                <a:lnTo>
                  <a:pt x="3869" y="14259"/>
                </a:lnTo>
                <a:lnTo>
                  <a:pt x="3553" y="14405"/>
                </a:lnTo>
                <a:lnTo>
                  <a:pt x="3212" y="14551"/>
                </a:lnTo>
                <a:lnTo>
                  <a:pt x="2896" y="14648"/>
                </a:lnTo>
                <a:lnTo>
                  <a:pt x="2555" y="14745"/>
                </a:lnTo>
                <a:lnTo>
                  <a:pt x="2190" y="14818"/>
                </a:lnTo>
                <a:lnTo>
                  <a:pt x="1825" y="14867"/>
                </a:lnTo>
                <a:lnTo>
                  <a:pt x="1485" y="14891"/>
                </a:lnTo>
                <a:lnTo>
                  <a:pt x="1314" y="14891"/>
                </a:lnTo>
                <a:lnTo>
                  <a:pt x="1144" y="14867"/>
                </a:lnTo>
                <a:lnTo>
                  <a:pt x="1436" y="14672"/>
                </a:lnTo>
                <a:lnTo>
                  <a:pt x="1728" y="14453"/>
                </a:lnTo>
                <a:lnTo>
                  <a:pt x="1996" y="14210"/>
                </a:lnTo>
                <a:lnTo>
                  <a:pt x="2239" y="13991"/>
                </a:lnTo>
                <a:lnTo>
                  <a:pt x="2604" y="13626"/>
                </a:lnTo>
                <a:lnTo>
                  <a:pt x="2774" y="13432"/>
                </a:lnTo>
                <a:lnTo>
                  <a:pt x="2944" y="13188"/>
                </a:lnTo>
                <a:lnTo>
                  <a:pt x="3066" y="12945"/>
                </a:lnTo>
                <a:lnTo>
                  <a:pt x="3163" y="12702"/>
                </a:lnTo>
                <a:lnTo>
                  <a:pt x="3212" y="12458"/>
                </a:lnTo>
                <a:lnTo>
                  <a:pt x="3212" y="12337"/>
                </a:lnTo>
                <a:lnTo>
                  <a:pt x="3212" y="12215"/>
                </a:lnTo>
                <a:lnTo>
                  <a:pt x="3236" y="12118"/>
                </a:lnTo>
                <a:lnTo>
                  <a:pt x="3212" y="12045"/>
                </a:lnTo>
                <a:lnTo>
                  <a:pt x="3188" y="11972"/>
                </a:lnTo>
                <a:lnTo>
                  <a:pt x="3115" y="11923"/>
                </a:lnTo>
                <a:lnTo>
                  <a:pt x="2920" y="11826"/>
                </a:lnTo>
                <a:lnTo>
                  <a:pt x="2750" y="11704"/>
                </a:lnTo>
                <a:lnTo>
                  <a:pt x="2409" y="11461"/>
                </a:lnTo>
                <a:lnTo>
                  <a:pt x="2117" y="11169"/>
                </a:lnTo>
                <a:lnTo>
                  <a:pt x="1850" y="10852"/>
                </a:lnTo>
                <a:lnTo>
                  <a:pt x="1631" y="10512"/>
                </a:lnTo>
                <a:lnTo>
                  <a:pt x="1412" y="10147"/>
                </a:lnTo>
                <a:lnTo>
                  <a:pt x="1241" y="9757"/>
                </a:lnTo>
                <a:lnTo>
                  <a:pt x="1095" y="9368"/>
                </a:lnTo>
                <a:lnTo>
                  <a:pt x="949" y="8979"/>
                </a:lnTo>
                <a:lnTo>
                  <a:pt x="828" y="8565"/>
                </a:lnTo>
                <a:lnTo>
                  <a:pt x="755" y="8127"/>
                </a:lnTo>
                <a:lnTo>
                  <a:pt x="682" y="7689"/>
                </a:lnTo>
                <a:lnTo>
                  <a:pt x="657" y="7251"/>
                </a:lnTo>
                <a:lnTo>
                  <a:pt x="657" y="6837"/>
                </a:lnTo>
                <a:lnTo>
                  <a:pt x="706" y="6399"/>
                </a:lnTo>
                <a:lnTo>
                  <a:pt x="803" y="5986"/>
                </a:lnTo>
                <a:lnTo>
                  <a:pt x="925" y="5548"/>
                </a:lnTo>
                <a:lnTo>
                  <a:pt x="1120" y="5110"/>
                </a:lnTo>
                <a:lnTo>
                  <a:pt x="1339" y="4696"/>
                </a:lnTo>
                <a:lnTo>
                  <a:pt x="1606" y="4307"/>
                </a:lnTo>
                <a:lnTo>
                  <a:pt x="1898" y="3869"/>
                </a:lnTo>
                <a:lnTo>
                  <a:pt x="2166" y="3431"/>
                </a:lnTo>
                <a:lnTo>
                  <a:pt x="2434" y="3017"/>
                </a:lnTo>
                <a:lnTo>
                  <a:pt x="2604" y="2823"/>
                </a:lnTo>
                <a:lnTo>
                  <a:pt x="2774" y="2628"/>
                </a:lnTo>
                <a:lnTo>
                  <a:pt x="3115" y="2336"/>
                </a:lnTo>
                <a:lnTo>
                  <a:pt x="3431" y="2068"/>
                </a:lnTo>
                <a:lnTo>
                  <a:pt x="3772" y="1825"/>
                </a:lnTo>
                <a:lnTo>
                  <a:pt x="4137" y="1582"/>
                </a:lnTo>
                <a:lnTo>
                  <a:pt x="4502" y="1387"/>
                </a:lnTo>
                <a:lnTo>
                  <a:pt x="4867" y="1192"/>
                </a:lnTo>
                <a:lnTo>
                  <a:pt x="5256" y="1046"/>
                </a:lnTo>
                <a:lnTo>
                  <a:pt x="5670" y="900"/>
                </a:lnTo>
                <a:lnTo>
                  <a:pt x="6083" y="803"/>
                </a:lnTo>
                <a:lnTo>
                  <a:pt x="6497" y="706"/>
                </a:lnTo>
                <a:lnTo>
                  <a:pt x="6935" y="633"/>
                </a:lnTo>
                <a:lnTo>
                  <a:pt x="7373" y="584"/>
                </a:lnTo>
                <a:lnTo>
                  <a:pt x="7811" y="535"/>
                </a:lnTo>
                <a:lnTo>
                  <a:pt x="8249" y="511"/>
                </a:lnTo>
                <a:close/>
                <a:moveTo>
                  <a:pt x="8444" y="0"/>
                </a:moveTo>
                <a:lnTo>
                  <a:pt x="7641" y="24"/>
                </a:lnTo>
                <a:lnTo>
                  <a:pt x="6838" y="122"/>
                </a:lnTo>
                <a:lnTo>
                  <a:pt x="6351" y="195"/>
                </a:lnTo>
                <a:lnTo>
                  <a:pt x="5889" y="292"/>
                </a:lnTo>
                <a:lnTo>
                  <a:pt x="5426" y="414"/>
                </a:lnTo>
                <a:lnTo>
                  <a:pt x="4964" y="560"/>
                </a:lnTo>
                <a:lnTo>
                  <a:pt x="4502" y="730"/>
                </a:lnTo>
                <a:lnTo>
                  <a:pt x="4088" y="949"/>
                </a:lnTo>
                <a:lnTo>
                  <a:pt x="3674" y="1217"/>
                </a:lnTo>
                <a:lnTo>
                  <a:pt x="3285" y="1509"/>
                </a:lnTo>
                <a:lnTo>
                  <a:pt x="2823" y="1922"/>
                </a:lnTo>
                <a:lnTo>
                  <a:pt x="2385" y="2312"/>
                </a:lnTo>
                <a:lnTo>
                  <a:pt x="2166" y="2531"/>
                </a:lnTo>
                <a:lnTo>
                  <a:pt x="1947" y="2725"/>
                </a:lnTo>
                <a:lnTo>
                  <a:pt x="1752" y="2969"/>
                </a:lnTo>
                <a:lnTo>
                  <a:pt x="1582" y="3212"/>
                </a:lnTo>
                <a:lnTo>
                  <a:pt x="1266" y="3723"/>
                </a:lnTo>
                <a:lnTo>
                  <a:pt x="974" y="4283"/>
                </a:lnTo>
                <a:lnTo>
                  <a:pt x="682" y="4842"/>
                </a:lnTo>
                <a:lnTo>
                  <a:pt x="438" y="5402"/>
                </a:lnTo>
                <a:lnTo>
                  <a:pt x="341" y="5645"/>
                </a:lnTo>
                <a:lnTo>
                  <a:pt x="268" y="5889"/>
                </a:lnTo>
                <a:lnTo>
                  <a:pt x="195" y="6132"/>
                </a:lnTo>
                <a:lnTo>
                  <a:pt x="146" y="6375"/>
                </a:lnTo>
                <a:lnTo>
                  <a:pt x="122" y="6886"/>
                </a:lnTo>
                <a:lnTo>
                  <a:pt x="122" y="7397"/>
                </a:lnTo>
                <a:lnTo>
                  <a:pt x="171" y="7908"/>
                </a:lnTo>
                <a:lnTo>
                  <a:pt x="268" y="8419"/>
                </a:lnTo>
                <a:lnTo>
                  <a:pt x="390" y="8906"/>
                </a:lnTo>
                <a:lnTo>
                  <a:pt x="536" y="9392"/>
                </a:lnTo>
                <a:lnTo>
                  <a:pt x="682" y="9830"/>
                </a:lnTo>
                <a:lnTo>
                  <a:pt x="876" y="10244"/>
                </a:lnTo>
                <a:lnTo>
                  <a:pt x="1095" y="10658"/>
                </a:lnTo>
                <a:lnTo>
                  <a:pt x="1339" y="11047"/>
                </a:lnTo>
                <a:lnTo>
                  <a:pt x="1631" y="11412"/>
                </a:lnTo>
                <a:lnTo>
                  <a:pt x="1947" y="11728"/>
                </a:lnTo>
                <a:lnTo>
                  <a:pt x="2117" y="11874"/>
                </a:lnTo>
                <a:lnTo>
                  <a:pt x="2312" y="12020"/>
                </a:lnTo>
                <a:lnTo>
                  <a:pt x="2507" y="12142"/>
                </a:lnTo>
                <a:lnTo>
                  <a:pt x="2701" y="12239"/>
                </a:lnTo>
                <a:lnTo>
                  <a:pt x="2677" y="12458"/>
                </a:lnTo>
                <a:lnTo>
                  <a:pt x="2604" y="12653"/>
                </a:lnTo>
                <a:lnTo>
                  <a:pt x="2482" y="12848"/>
                </a:lnTo>
                <a:lnTo>
                  <a:pt x="2361" y="13042"/>
                </a:lnTo>
                <a:lnTo>
                  <a:pt x="2215" y="13213"/>
                </a:lnTo>
                <a:lnTo>
                  <a:pt x="2069" y="13359"/>
                </a:lnTo>
                <a:lnTo>
                  <a:pt x="1752" y="13675"/>
                </a:lnTo>
                <a:lnTo>
                  <a:pt x="1412" y="13967"/>
                </a:lnTo>
                <a:lnTo>
                  <a:pt x="1047" y="14259"/>
                </a:lnTo>
                <a:lnTo>
                  <a:pt x="828" y="14381"/>
                </a:lnTo>
                <a:lnTo>
                  <a:pt x="633" y="14478"/>
                </a:lnTo>
                <a:lnTo>
                  <a:pt x="414" y="14575"/>
                </a:lnTo>
                <a:lnTo>
                  <a:pt x="195" y="14648"/>
                </a:lnTo>
                <a:lnTo>
                  <a:pt x="98" y="14697"/>
                </a:lnTo>
                <a:lnTo>
                  <a:pt x="25" y="14794"/>
                </a:lnTo>
                <a:lnTo>
                  <a:pt x="0" y="14891"/>
                </a:lnTo>
                <a:lnTo>
                  <a:pt x="25" y="14989"/>
                </a:lnTo>
                <a:lnTo>
                  <a:pt x="49" y="15086"/>
                </a:lnTo>
                <a:lnTo>
                  <a:pt x="146" y="15159"/>
                </a:lnTo>
                <a:lnTo>
                  <a:pt x="244" y="15208"/>
                </a:lnTo>
                <a:lnTo>
                  <a:pt x="365" y="15208"/>
                </a:lnTo>
                <a:lnTo>
                  <a:pt x="414" y="15183"/>
                </a:lnTo>
                <a:lnTo>
                  <a:pt x="560" y="15256"/>
                </a:lnTo>
                <a:lnTo>
                  <a:pt x="682" y="15305"/>
                </a:lnTo>
                <a:lnTo>
                  <a:pt x="998" y="15378"/>
                </a:lnTo>
                <a:lnTo>
                  <a:pt x="1314" y="15402"/>
                </a:lnTo>
                <a:lnTo>
                  <a:pt x="1679" y="15402"/>
                </a:lnTo>
                <a:lnTo>
                  <a:pt x="2020" y="15354"/>
                </a:lnTo>
                <a:lnTo>
                  <a:pt x="2336" y="15305"/>
                </a:lnTo>
                <a:lnTo>
                  <a:pt x="2896" y="15183"/>
                </a:lnTo>
                <a:lnTo>
                  <a:pt x="3261" y="15062"/>
                </a:lnTo>
                <a:lnTo>
                  <a:pt x="3626" y="14916"/>
                </a:lnTo>
                <a:lnTo>
                  <a:pt x="3991" y="14770"/>
                </a:lnTo>
                <a:lnTo>
                  <a:pt x="4331" y="14575"/>
                </a:lnTo>
                <a:lnTo>
                  <a:pt x="4575" y="14429"/>
                </a:lnTo>
                <a:lnTo>
                  <a:pt x="4818" y="14259"/>
                </a:lnTo>
                <a:lnTo>
                  <a:pt x="5037" y="14040"/>
                </a:lnTo>
                <a:lnTo>
                  <a:pt x="5134" y="13918"/>
                </a:lnTo>
                <a:lnTo>
                  <a:pt x="5207" y="13797"/>
                </a:lnTo>
                <a:lnTo>
                  <a:pt x="5426" y="13821"/>
                </a:lnTo>
                <a:lnTo>
                  <a:pt x="5645" y="13845"/>
                </a:lnTo>
                <a:lnTo>
                  <a:pt x="6059" y="13967"/>
                </a:lnTo>
                <a:lnTo>
                  <a:pt x="6497" y="14113"/>
                </a:lnTo>
                <a:lnTo>
                  <a:pt x="6692" y="14186"/>
                </a:lnTo>
                <a:lnTo>
                  <a:pt x="6911" y="14235"/>
                </a:lnTo>
                <a:lnTo>
                  <a:pt x="7178" y="14283"/>
                </a:lnTo>
                <a:lnTo>
                  <a:pt x="7446" y="14308"/>
                </a:lnTo>
                <a:lnTo>
                  <a:pt x="7981" y="14332"/>
                </a:lnTo>
                <a:lnTo>
                  <a:pt x="8517" y="14308"/>
                </a:lnTo>
                <a:lnTo>
                  <a:pt x="9052" y="14259"/>
                </a:lnTo>
                <a:lnTo>
                  <a:pt x="9490" y="14210"/>
                </a:lnTo>
                <a:lnTo>
                  <a:pt x="9952" y="14137"/>
                </a:lnTo>
                <a:lnTo>
                  <a:pt x="10390" y="14040"/>
                </a:lnTo>
                <a:lnTo>
                  <a:pt x="10828" y="13918"/>
                </a:lnTo>
                <a:lnTo>
                  <a:pt x="11266" y="13797"/>
                </a:lnTo>
                <a:lnTo>
                  <a:pt x="11680" y="13651"/>
                </a:lnTo>
                <a:lnTo>
                  <a:pt x="12093" y="13480"/>
                </a:lnTo>
                <a:lnTo>
                  <a:pt x="12507" y="13286"/>
                </a:lnTo>
                <a:lnTo>
                  <a:pt x="12921" y="13067"/>
                </a:lnTo>
                <a:lnTo>
                  <a:pt x="13310" y="12823"/>
                </a:lnTo>
                <a:lnTo>
                  <a:pt x="13699" y="12556"/>
                </a:lnTo>
                <a:lnTo>
                  <a:pt x="14089" y="12264"/>
                </a:lnTo>
                <a:lnTo>
                  <a:pt x="14429" y="11947"/>
                </a:lnTo>
                <a:lnTo>
                  <a:pt x="14770" y="11607"/>
                </a:lnTo>
                <a:lnTo>
                  <a:pt x="15111" y="11266"/>
                </a:lnTo>
                <a:lnTo>
                  <a:pt x="15403" y="10901"/>
                </a:lnTo>
                <a:lnTo>
                  <a:pt x="15670" y="10512"/>
                </a:lnTo>
                <a:lnTo>
                  <a:pt x="15914" y="10098"/>
                </a:lnTo>
                <a:lnTo>
                  <a:pt x="16133" y="9684"/>
                </a:lnTo>
                <a:lnTo>
                  <a:pt x="16327" y="9246"/>
                </a:lnTo>
                <a:lnTo>
                  <a:pt x="16473" y="8808"/>
                </a:lnTo>
                <a:lnTo>
                  <a:pt x="16595" y="8346"/>
                </a:lnTo>
                <a:lnTo>
                  <a:pt x="16668" y="7884"/>
                </a:lnTo>
                <a:lnTo>
                  <a:pt x="16717" y="7421"/>
                </a:lnTo>
                <a:lnTo>
                  <a:pt x="16717" y="7178"/>
                </a:lnTo>
                <a:lnTo>
                  <a:pt x="16692" y="6959"/>
                </a:lnTo>
                <a:lnTo>
                  <a:pt x="16595" y="6497"/>
                </a:lnTo>
                <a:lnTo>
                  <a:pt x="16473" y="6035"/>
                </a:lnTo>
                <a:lnTo>
                  <a:pt x="16352" y="5597"/>
                </a:lnTo>
                <a:lnTo>
                  <a:pt x="16206" y="5134"/>
                </a:lnTo>
                <a:lnTo>
                  <a:pt x="16084" y="4672"/>
                </a:lnTo>
                <a:lnTo>
                  <a:pt x="15962" y="4210"/>
                </a:lnTo>
                <a:lnTo>
                  <a:pt x="15792" y="3772"/>
                </a:lnTo>
                <a:lnTo>
                  <a:pt x="15597" y="3358"/>
                </a:lnTo>
                <a:lnTo>
                  <a:pt x="15354" y="2993"/>
                </a:lnTo>
                <a:lnTo>
                  <a:pt x="15062" y="2652"/>
                </a:lnTo>
                <a:lnTo>
                  <a:pt x="14770" y="2336"/>
                </a:lnTo>
                <a:lnTo>
                  <a:pt x="14429" y="2044"/>
                </a:lnTo>
                <a:lnTo>
                  <a:pt x="14089" y="1776"/>
                </a:lnTo>
                <a:lnTo>
                  <a:pt x="13724" y="1509"/>
                </a:lnTo>
                <a:lnTo>
                  <a:pt x="13334" y="1265"/>
                </a:lnTo>
                <a:lnTo>
                  <a:pt x="12969" y="1046"/>
                </a:lnTo>
                <a:lnTo>
                  <a:pt x="12580" y="827"/>
                </a:lnTo>
                <a:lnTo>
                  <a:pt x="12166" y="633"/>
                </a:lnTo>
                <a:lnTo>
                  <a:pt x="11777" y="487"/>
                </a:lnTo>
                <a:lnTo>
                  <a:pt x="11363" y="341"/>
                </a:lnTo>
                <a:lnTo>
                  <a:pt x="10950" y="219"/>
                </a:lnTo>
                <a:lnTo>
                  <a:pt x="10512" y="146"/>
                </a:lnTo>
                <a:lnTo>
                  <a:pt x="10074" y="73"/>
                </a:lnTo>
                <a:lnTo>
                  <a:pt x="927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only - purple" type="titleOnly">
  <p:cSld name="TITLE_ONLY">
    <p:bg>
      <p:bgPr>
        <a:gradFill>
          <a:gsLst>
            <a:gs pos="0">
              <a:schemeClr val="accent1"/>
            </a:gs>
            <a:gs pos="100000">
              <a:schemeClr val="accent2"/>
            </a:gs>
          </a:gsLst>
          <a:lin ang="2698631" scaled="0"/>
        </a:gradFill>
        <a:effectLst/>
      </p:bgPr>
    </p:bg>
    <p:spTree>
      <p:nvGrpSpPr>
        <p:cNvPr id="1" name="Shape 111"/>
        <p:cNvGrpSpPr/>
        <p:nvPr/>
      </p:nvGrpSpPr>
      <p:grpSpPr>
        <a:xfrm>
          <a:off x="0" y="0"/>
          <a:ext cx="0" cy="0"/>
          <a:chOff x="0" y="0"/>
          <a:chExt cx="0" cy="0"/>
        </a:xfrm>
      </p:grpSpPr>
      <p:sp>
        <p:nvSpPr>
          <p:cNvPr id="112" name="Google Shape;112;p20"/>
          <p:cNvSpPr/>
          <p:nvPr/>
        </p:nvSpPr>
        <p:spPr>
          <a:xfrm>
            <a:off x="0" y="0"/>
            <a:ext cx="9144000" cy="802800"/>
          </a:xfrm>
          <a:prstGeom prst="rect">
            <a:avLst/>
          </a:prstGeom>
          <a:solidFill>
            <a:srgbClr val="20124D">
              <a:alpha val="2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20"/>
          <p:cNvSpPr txBox="1">
            <a:spLocks noGrp="1"/>
          </p:cNvSpPr>
          <p:nvPr>
            <p:ph type="title"/>
          </p:nvPr>
        </p:nvSpPr>
        <p:spPr>
          <a:xfrm>
            <a:off x="962700" y="321094"/>
            <a:ext cx="7571700" cy="379500"/>
          </a:xfrm>
          <a:prstGeom prst="rect">
            <a:avLst/>
          </a:prstGeom>
        </p:spPr>
        <p:txBody>
          <a:bodyPr spcFirstLastPara="1" wrap="square" lIns="91425" tIns="91425" rIns="91425" bIns="91425" anchor="b" anchorCtr="0">
            <a:noAutofit/>
          </a:bodyPr>
          <a:lstStyle>
            <a:lvl1pPr lvl="0"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114" name="Google Shape;114;p20"/>
          <p:cNvSpPr txBox="1">
            <a:spLocks noGrp="1"/>
          </p:cNvSpPr>
          <p:nvPr>
            <p:ph type="sldNum" idx="12"/>
          </p:nvPr>
        </p:nvSpPr>
        <p:spPr>
          <a:xfrm>
            <a:off x="8480584" y="467365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‹Nº›</a:t>
            </a:fld>
            <a:endParaRPr/>
          </a:p>
        </p:txBody>
      </p:sp>
      <p:sp>
        <p:nvSpPr>
          <p:cNvPr id="115" name="Google Shape;115;p20"/>
          <p:cNvSpPr/>
          <p:nvPr/>
        </p:nvSpPr>
        <p:spPr>
          <a:xfrm>
            <a:off x="694177" y="366125"/>
            <a:ext cx="290583" cy="252494"/>
          </a:xfrm>
          <a:custGeom>
            <a:avLst/>
            <a:gdLst/>
            <a:ahLst/>
            <a:cxnLst/>
            <a:rect l="l" t="t" r="r" b="b"/>
            <a:pathLst>
              <a:path w="16717" h="15403" extrusionOk="0">
                <a:moveTo>
                  <a:pt x="9149" y="511"/>
                </a:moveTo>
                <a:lnTo>
                  <a:pt x="9587" y="560"/>
                </a:lnTo>
                <a:lnTo>
                  <a:pt x="10025" y="608"/>
                </a:lnTo>
                <a:lnTo>
                  <a:pt x="10439" y="681"/>
                </a:lnTo>
                <a:lnTo>
                  <a:pt x="10877" y="779"/>
                </a:lnTo>
                <a:lnTo>
                  <a:pt x="11290" y="900"/>
                </a:lnTo>
                <a:lnTo>
                  <a:pt x="11704" y="1046"/>
                </a:lnTo>
                <a:lnTo>
                  <a:pt x="12093" y="1217"/>
                </a:lnTo>
                <a:lnTo>
                  <a:pt x="12483" y="1411"/>
                </a:lnTo>
                <a:lnTo>
                  <a:pt x="12994" y="1703"/>
                </a:lnTo>
                <a:lnTo>
                  <a:pt x="13505" y="2020"/>
                </a:lnTo>
                <a:lnTo>
                  <a:pt x="13967" y="2360"/>
                </a:lnTo>
                <a:lnTo>
                  <a:pt x="14210" y="2555"/>
                </a:lnTo>
                <a:lnTo>
                  <a:pt x="14405" y="2750"/>
                </a:lnTo>
                <a:lnTo>
                  <a:pt x="14332" y="2871"/>
                </a:lnTo>
                <a:lnTo>
                  <a:pt x="14308" y="3017"/>
                </a:lnTo>
                <a:lnTo>
                  <a:pt x="14308" y="3066"/>
                </a:lnTo>
                <a:lnTo>
                  <a:pt x="14332" y="3090"/>
                </a:lnTo>
                <a:lnTo>
                  <a:pt x="14405" y="3139"/>
                </a:lnTo>
                <a:lnTo>
                  <a:pt x="14478" y="3139"/>
                </a:lnTo>
                <a:lnTo>
                  <a:pt x="14551" y="3090"/>
                </a:lnTo>
                <a:lnTo>
                  <a:pt x="14624" y="2993"/>
                </a:lnTo>
                <a:lnTo>
                  <a:pt x="14867" y="3285"/>
                </a:lnTo>
                <a:lnTo>
                  <a:pt x="14770" y="3358"/>
                </a:lnTo>
                <a:lnTo>
                  <a:pt x="14697" y="3431"/>
                </a:lnTo>
                <a:lnTo>
                  <a:pt x="14600" y="3601"/>
                </a:lnTo>
                <a:lnTo>
                  <a:pt x="14575" y="3674"/>
                </a:lnTo>
                <a:lnTo>
                  <a:pt x="14575" y="3723"/>
                </a:lnTo>
                <a:lnTo>
                  <a:pt x="14575" y="3772"/>
                </a:lnTo>
                <a:lnTo>
                  <a:pt x="14600" y="3796"/>
                </a:lnTo>
                <a:lnTo>
                  <a:pt x="14648" y="3796"/>
                </a:lnTo>
                <a:lnTo>
                  <a:pt x="14721" y="3772"/>
                </a:lnTo>
                <a:lnTo>
                  <a:pt x="14867" y="3699"/>
                </a:lnTo>
                <a:lnTo>
                  <a:pt x="15086" y="3601"/>
                </a:lnTo>
                <a:lnTo>
                  <a:pt x="15208" y="3820"/>
                </a:lnTo>
                <a:lnTo>
                  <a:pt x="15305" y="4064"/>
                </a:lnTo>
                <a:lnTo>
                  <a:pt x="15111" y="4137"/>
                </a:lnTo>
                <a:lnTo>
                  <a:pt x="15013" y="4185"/>
                </a:lnTo>
                <a:lnTo>
                  <a:pt x="14916" y="4234"/>
                </a:lnTo>
                <a:lnTo>
                  <a:pt x="14892" y="4307"/>
                </a:lnTo>
                <a:lnTo>
                  <a:pt x="14892" y="4380"/>
                </a:lnTo>
                <a:lnTo>
                  <a:pt x="14940" y="4429"/>
                </a:lnTo>
                <a:lnTo>
                  <a:pt x="15013" y="4453"/>
                </a:lnTo>
                <a:lnTo>
                  <a:pt x="15135" y="4453"/>
                </a:lnTo>
                <a:lnTo>
                  <a:pt x="15232" y="4429"/>
                </a:lnTo>
                <a:lnTo>
                  <a:pt x="15427" y="4380"/>
                </a:lnTo>
                <a:lnTo>
                  <a:pt x="15573" y="4915"/>
                </a:lnTo>
                <a:lnTo>
                  <a:pt x="15403" y="4964"/>
                </a:lnTo>
                <a:lnTo>
                  <a:pt x="15232" y="5061"/>
                </a:lnTo>
                <a:lnTo>
                  <a:pt x="15086" y="5183"/>
                </a:lnTo>
                <a:lnTo>
                  <a:pt x="15038" y="5256"/>
                </a:lnTo>
                <a:lnTo>
                  <a:pt x="15013" y="5329"/>
                </a:lnTo>
                <a:lnTo>
                  <a:pt x="15013" y="5378"/>
                </a:lnTo>
                <a:lnTo>
                  <a:pt x="15038" y="5402"/>
                </a:lnTo>
                <a:lnTo>
                  <a:pt x="15062" y="5426"/>
                </a:lnTo>
                <a:lnTo>
                  <a:pt x="15111" y="5451"/>
                </a:lnTo>
                <a:lnTo>
                  <a:pt x="15208" y="5451"/>
                </a:lnTo>
                <a:lnTo>
                  <a:pt x="15305" y="5426"/>
                </a:lnTo>
                <a:lnTo>
                  <a:pt x="15476" y="5353"/>
                </a:lnTo>
                <a:lnTo>
                  <a:pt x="15695" y="5305"/>
                </a:lnTo>
                <a:lnTo>
                  <a:pt x="15792" y="5743"/>
                </a:lnTo>
                <a:lnTo>
                  <a:pt x="15622" y="5816"/>
                </a:lnTo>
                <a:lnTo>
                  <a:pt x="15451" y="5864"/>
                </a:lnTo>
                <a:lnTo>
                  <a:pt x="15305" y="5937"/>
                </a:lnTo>
                <a:lnTo>
                  <a:pt x="15159" y="6035"/>
                </a:lnTo>
                <a:lnTo>
                  <a:pt x="15013" y="6132"/>
                </a:lnTo>
                <a:lnTo>
                  <a:pt x="15013" y="6181"/>
                </a:lnTo>
                <a:lnTo>
                  <a:pt x="15013" y="6205"/>
                </a:lnTo>
                <a:lnTo>
                  <a:pt x="15038" y="6229"/>
                </a:lnTo>
                <a:lnTo>
                  <a:pt x="15403" y="6229"/>
                </a:lnTo>
                <a:lnTo>
                  <a:pt x="15719" y="6181"/>
                </a:lnTo>
                <a:lnTo>
                  <a:pt x="15914" y="6156"/>
                </a:lnTo>
                <a:lnTo>
                  <a:pt x="16035" y="6594"/>
                </a:lnTo>
                <a:lnTo>
                  <a:pt x="15768" y="6691"/>
                </a:lnTo>
                <a:lnTo>
                  <a:pt x="15549" y="6764"/>
                </a:lnTo>
                <a:lnTo>
                  <a:pt x="15184" y="6910"/>
                </a:lnTo>
                <a:lnTo>
                  <a:pt x="15135" y="6935"/>
                </a:lnTo>
                <a:lnTo>
                  <a:pt x="15062" y="6983"/>
                </a:lnTo>
                <a:lnTo>
                  <a:pt x="15038" y="7032"/>
                </a:lnTo>
                <a:lnTo>
                  <a:pt x="15013" y="7081"/>
                </a:lnTo>
                <a:lnTo>
                  <a:pt x="15038" y="7056"/>
                </a:lnTo>
                <a:lnTo>
                  <a:pt x="15013" y="7105"/>
                </a:lnTo>
                <a:lnTo>
                  <a:pt x="15013" y="7129"/>
                </a:lnTo>
                <a:lnTo>
                  <a:pt x="15038" y="7154"/>
                </a:lnTo>
                <a:lnTo>
                  <a:pt x="15086" y="7202"/>
                </a:lnTo>
                <a:lnTo>
                  <a:pt x="15208" y="7227"/>
                </a:lnTo>
                <a:lnTo>
                  <a:pt x="15403" y="7227"/>
                </a:lnTo>
                <a:lnTo>
                  <a:pt x="15622" y="7178"/>
                </a:lnTo>
                <a:lnTo>
                  <a:pt x="15841" y="7129"/>
                </a:lnTo>
                <a:lnTo>
                  <a:pt x="16108" y="7056"/>
                </a:lnTo>
                <a:lnTo>
                  <a:pt x="16108" y="7397"/>
                </a:lnTo>
                <a:lnTo>
                  <a:pt x="16108" y="7713"/>
                </a:lnTo>
                <a:lnTo>
                  <a:pt x="16035" y="7713"/>
                </a:lnTo>
                <a:lnTo>
                  <a:pt x="15670" y="7762"/>
                </a:lnTo>
                <a:lnTo>
                  <a:pt x="15330" y="7786"/>
                </a:lnTo>
                <a:lnTo>
                  <a:pt x="14965" y="7835"/>
                </a:lnTo>
                <a:lnTo>
                  <a:pt x="14600" y="7932"/>
                </a:lnTo>
                <a:lnTo>
                  <a:pt x="14575" y="7957"/>
                </a:lnTo>
                <a:lnTo>
                  <a:pt x="14575" y="7981"/>
                </a:lnTo>
                <a:lnTo>
                  <a:pt x="14575" y="8005"/>
                </a:lnTo>
                <a:lnTo>
                  <a:pt x="14600" y="8030"/>
                </a:lnTo>
                <a:lnTo>
                  <a:pt x="15330" y="8151"/>
                </a:lnTo>
                <a:lnTo>
                  <a:pt x="15500" y="8176"/>
                </a:lnTo>
                <a:lnTo>
                  <a:pt x="15695" y="8200"/>
                </a:lnTo>
                <a:lnTo>
                  <a:pt x="15865" y="8176"/>
                </a:lnTo>
                <a:lnTo>
                  <a:pt x="16035" y="8127"/>
                </a:lnTo>
                <a:lnTo>
                  <a:pt x="16035" y="8176"/>
                </a:lnTo>
                <a:lnTo>
                  <a:pt x="15938" y="8565"/>
                </a:lnTo>
                <a:lnTo>
                  <a:pt x="15816" y="8930"/>
                </a:lnTo>
                <a:lnTo>
                  <a:pt x="15524" y="8881"/>
                </a:lnTo>
                <a:lnTo>
                  <a:pt x="15232" y="8833"/>
                </a:lnTo>
                <a:lnTo>
                  <a:pt x="15013" y="8784"/>
                </a:lnTo>
                <a:lnTo>
                  <a:pt x="14794" y="8760"/>
                </a:lnTo>
                <a:lnTo>
                  <a:pt x="14332" y="8784"/>
                </a:lnTo>
                <a:lnTo>
                  <a:pt x="14308" y="8784"/>
                </a:lnTo>
                <a:lnTo>
                  <a:pt x="14308" y="8808"/>
                </a:lnTo>
                <a:lnTo>
                  <a:pt x="14308" y="8833"/>
                </a:lnTo>
                <a:lnTo>
                  <a:pt x="14332" y="8833"/>
                </a:lnTo>
                <a:lnTo>
                  <a:pt x="14478" y="8881"/>
                </a:lnTo>
                <a:lnTo>
                  <a:pt x="14624" y="8954"/>
                </a:lnTo>
                <a:lnTo>
                  <a:pt x="14965" y="9125"/>
                </a:lnTo>
                <a:lnTo>
                  <a:pt x="15281" y="9271"/>
                </a:lnTo>
                <a:lnTo>
                  <a:pt x="15451" y="9319"/>
                </a:lnTo>
                <a:lnTo>
                  <a:pt x="15622" y="9368"/>
                </a:lnTo>
                <a:lnTo>
                  <a:pt x="15500" y="9636"/>
                </a:lnTo>
                <a:lnTo>
                  <a:pt x="15354" y="9903"/>
                </a:lnTo>
                <a:lnTo>
                  <a:pt x="15135" y="9782"/>
                </a:lnTo>
                <a:lnTo>
                  <a:pt x="14916" y="9684"/>
                </a:lnTo>
                <a:lnTo>
                  <a:pt x="14429" y="9563"/>
                </a:lnTo>
                <a:lnTo>
                  <a:pt x="14210" y="9490"/>
                </a:lnTo>
                <a:lnTo>
                  <a:pt x="13943" y="9441"/>
                </a:lnTo>
                <a:lnTo>
                  <a:pt x="13699" y="9417"/>
                </a:lnTo>
                <a:lnTo>
                  <a:pt x="13553" y="9417"/>
                </a:lnTo>
                <a:lnTo>
                  <a:pt x="13456" y="9465"/>
                </a:lnTo>
                <a:lnTo>
                  <a:pt x="13432" y="9490"/>
                </a:lnTo>
                <a:lnTo>
                  <a:pt x="13432" y="9514"/>
                </a:lnTo>
                <a:lnTo>
                  <a:pt x="13578" y="9636"/>
                </a:lnTo>
                <a:lnTo>
                  <a:pt x="13772" y="9733"/>
                </a:lnTo>
                <a:lnTo>
                  <a:pt x="14137" y="9855"/>
                </a:lnTo>
                <a:lnTo>
                  <a:pt x="14648" y="10049"/>
                </a:lnTo>
                <a:lnTo>
                  <a:pt x="14892" y="10147"/>
                </a:lnTo>
                <a:lnTo>
                  <a:pt x="15135" y="10244"/>
                </a:lnTo>
                <a:lnTo>
                  <a:pt x="14794" y="10706"/>
                </a:lnTo>
                <a:lnTo>
                  <a:pt x="14721" y="10658"/>
                </a:lnTo>
                <a:lnTo>
                  <a:pt x="14624" y="10633"/>
                </a:lnTo>
                <a:lnTo>
                  <a:pt x="14405" y="10560"/>
                </a:lnTo>
                <a:lnTo>
                  <a:pt x="13991" y="10512"/>
                </a:lnTo>
                <a:lnTo>
                  <a:pt x="13772" y="10439"/>
                </a:lnTo>
                <a:lnTo>
                  <a:pt x="13505" y="10366"/>
                </a:lnTo>
                <a:lnTo>
                  <a:pt x="13359" y="10341"/>
                </a:lnTo>
                <a:lnTo>
                  <a:pt x="13213" y="10317"/>
                </a:lnTo>
                <a:lnTo>
                  <a:pt x="13115" y="10341"/>
                </a:lnTo>
                <a:lnTo>
                  <a:pt x="12994" y="10390"/>
                </a:lnTo>
                <a:lnTo>
                  <a:pt x="12994" y="10414"/>
                </a:lnTo>
                <a:lnTo>
                  <a:pt x="13018" y="10536"/>
                </a:lnTo>
                <a:lnTo>
                  <a:pt x="13091" y="10609"/>
                </a:lnTo>
                <a:lnTo>
                  <a:pt x="13188" y="10682"/>
                </a:lnTo>
                <a:lnTo>
                  <a:pt x="13310" y="10731"/>
                </a:lnTo>
                <a:lnTo>
                  <a:pt x="13553" y="10828"/>
                </a:lnTo>
                <a:lnTo>
                  <a:pt x="13772" y="10877"/>
                </a:lnTo>
                <a:lnTo>
                  <a:pt x="14113" y="10998"/>
                </a:lnTo>
                <a:lnTo>
                  <a:pt x="14308" y="11047"/>
                </a:lnTo>
                <a:lnTo>
                  <a:pt x="14502" y="11071"/>
                </a:lnTo>
                <a:lnTo>
                  <a:pt x="14089" y="11509"/>
                </a:lnTo>
                <a:lnTo>
                  <a:pt x="13943" y="11412"/>
                </a:lnTo>
                <a:lnTo>
                  <a:pt x="13772" y="11339"/>
                </a:lnTo>
                <a:lnTo>
                  <a:pt x="13432" y="11242"/>
                </a:lnTo>
                <a:lnTo>
                  <a:pt x="13067" y="11144"/>
                </a:lnTo>
                <a:lnTo>
                  <a:pt x="12702" y="11071"/>
                </a:lnTo>
                <a:lnTo>
                  <a:pt x="12337" y="11047"/>
                </a:lnTo>
                <a:lnTo>
                  <a:pt x="11972" y="11096"/>
                </a:lnTo>
                <a:lnTo>
                  <a:pt x="11947" y="11096"/>
                </a:lnTo>
                <a:lnTo>
                  <a:pt x="11899" y="11120"/>
                </a:lnTo>
                <a:lnTo>
                  <a:pt x="11874" y="11193"/>
                </a:lnTo>
                <a:lnTo>
                  <a:pt x="11850" y="11266"/>
                </a:lnTo>
                <a:lnTo>
                  <a:pt x="11874" y="11290"/>
                </a:lnTo>
                <a:lnTo>
                  <a:pt x="11899" y="11363"/>
                </a:lnTo>
                <a:lnTo>
                  <a:pt x="11972" y="11412"/>
                </a:lnTo>
                <a:lnTo>
                  <a:pt x="12580" y="11509"/>
                </a:lnTo>
                <a:lnTo>
                  <a:pt x="12872" y="11582"/>
                </a:lnTo>
                <a:lnTo>
                  <a:pt x="13164" y="11655"/>
                </a:lnTo>
                <a:lnTo>
                  <a:pt x="13432" y="11753"/>
                </a:lnTo>
                <a:lnTo>
                  <a:pt x="13675" y="11850"/>
                </a:lnTo>
                <a:lnTo>
                  <a:pt x="13359" y="12118"/>
                </a:lnTo>
                <a:lnTo>
                  <a:pt x="13018" y="12337"/>
                </a:lnTo>
                <a:lnTo>
                  <a:pt x="12994" y="12288"/>
                </a:lnTo>
                <a:lnTo>
                  <a:pt x="12945" y="12239"/>
                </a:lnTo>
                <a:lnTo>
                  <a:pt x="12775" y="12166"/>
                </a:lnTo>
                <a:lnTo>
                  <a:pt x="12604" y="12142"/>
                </a:lnTo>
                <a:lnTo>
                  <a:pt x="12410" y="12118"/>
                </a:lnTo>
                <a:lnTo>
                  <a:pt x="12215" y="12069"/>
                </a:lnTo>
                <a:lnTo>
                  <a:pt x="11850" y="11947"/>
                </a:lnTo>
                <a:lnTo>
                  <a:pt x="11558" y="11826"/>
                </a:lnTo>
                <a:lnTo>
                  <a:pt x="11242" y="11704"/>
                </a:lnTo>
                <a:lnTo>
                  <a:pt x="11096" y="11655"/>
                </a:lnTo>
                <a:lnTo>
                  <a:pt x="10950" y="11607"/>
                </a:lnTo>
                <a:lnTo>
                  <a:pt x="10779" y="11582"/>
                </a:lnTo>
                <a:lnTo>
                  <a:pt x="10633" y="11582"/>
                </a:lnTo>
                <a:lnTo>
                  <a:pt x="10609" y="11607"/>
                </a:lnTo>
                <a:lnTo>
                  <a:pt x="10609" y="11655"/>
                </a:lnTo>
                <a:lnTo>
                  <a:pt x="10682" y="11753"/>
                </a:lnTo>
                <a:lnTo>
                  <a:pt x="10804" y="11874"/>
                </a:lnTo>
                <a:lnTo>
                  <a:pt x="10925" y="11947"/>
                </a:lnTo>
                <a:lnTo>
                  <a:pt x="11047" y="12045"/>
                </a:lnTo>
                <a:lnTo>
                  <a:pt x="11315" y="12166"/>
                </a:lnTo>
                <a:lnTo>
                  <a:pt x="11582" y="12288"/>
                </a:lnTo>
                <a:lnTo>
                  <a:pt x="11826" y="12385"/>
                </a:lnTo>
                <a:lnTo>
                  <a:pt x="12093" y="12483"/>
                </a:lnTo>
                <a:lnTo>
                  <a:pt x="12361" y="12556"/>
                </a:lnTo>
                <a:lnTo>
                  <a:pt x="12507" y="12580"/>
                </a:lnTo>
                <a:lnTo>
                  <a:pt x="12629" y="12580"/>
                </a:lnTo>
                <a:lnTo>
                  <a:pt x="12239" y="12799"/>
                </a:lnTo>
                <a:lnTo>
                  <a:pt x="11850" y="12969"/>
                </a:lnTo>
                <a:lnTo>
                  <a:pt x="11801" y="12921"/>
                </a:lnTo>
                <a:lnTo>
                  <a:pt x="11680" y="12823"/>
                </a:lnTo>
                <a:lnTo>
                  <a:pt x="11558" y="12775"/>
                </a:lnTo>
                <a:lnTo>
                  <a:pt x="11266" y="12677"/>
                </a:lnTo>
                <a:lnTo>
                  <a:pt x="10998" y="12604"/>
                </a:lnTo>
                <a:lnTo>
                  <a:pt x="10731" y="12531"/>
                </a:lnTo>
                <a:lnTo>
                  <a:pt x="10585" y="12458"/>
                </a:lnTo>
                <a:lnTo>
                  <a:pt x="10439" y="12385"/>
                </a:lnTo>
                <a:lnTo>
                  <a:pt x="10171" y="12239"/>
                </a:lnTo>
                <a:lnTo>
                  <a:pt x="10025" y="12166"/>
                </a:lnTo>
                <a:lnTo>
                  <a:pt x="9879" y="12118"/>
                </a:lnTo>
                <a:lnTo>
                  <a:pt x="9733" y="12093"/>
                </a:lnTo>
                <a:lnTo>
                  <a:pt x="9563" y="12093"/>
                </a:lnTo>
                <a:lnTo>
                  <a:pt x="9514" y="12118"/>
                </a:lnTo>
                <a:lnTo>
                  <a:pt x="9490" y="12142"/>
                </a:lnTo>
                <a:lnTo>
                  <a:pt x="9490" y="12191"/>
                </a:lnTo>
                <a:lnTo>
                  <a:pt x="9514" y="12215"/>
                </a:lnTo>
                <a:lnTo>
                  <a:pt x="9733" y="12410"/>
                </a:lnTo>
                <a:lnTo>
                  <a:pt x="9952" y="12580"/>
                </a:lnTo>
                <a:lnTo>
                  <a:pt x="10220" y="12750"/>
                </a:lnTo>
                <a:lnTo>
                  <a:pt x="10463" y="12872"/>
                </a:lnTo>
                <a:lnTo>
                  <a:pt x="10682" y="12969"/>
                </a:lnTo>
                <a:lnTo>
                  <a:pt x="10901" y="13042"/>
                </a:lnTo>
                <a:lnTo>
                  <a:pt x="11363" y="13188"/>
                </a:lnTo>
                <a:lnTo>
                  <a:pt x="10852" y="13359"/>
                </a:lnTo>
                <a:lnTo>
                  <a:pt x="10317" y="13505"/>
                </a:lnTo>
                <a:lnTo>
                  <a:pt x="10317" y="13480"/>
                </a:lnTo>
                <a:lnTo>
                  <a:pt x="10366" y="13359"/>
                </a:lnTo>
                <a:lnTo>
                  <a:pt x="10366" y="13310"/>
                </a:lnTo>
                <a:lnTo>
                  <a:pt x="10342" y="13261"/>
                </a:lnTo>
                <a:lnTo>
                  <a:pt x="10293" y="13213"/>
                </a:lnTo>
                <a:lnTo>
                  <a:pt x="10244" y="13164"/>
                </a:lnTo>
                <a:lnTo>
                  <a:pt x="9198" y="12604"/>
                </a:lnTo>
                <a:lnTo>
                  <a:pt x="9028" y="12507"/>
                </a:lnTo>
                <a:lnTo>
                  <a:pt x="8809" y="12410"/>
                </a:lnTo>
                <a:lnTo>
                  <a:pt x="8711" y="12385"/>
                </a:lnTo>
                <a:lnTo>
                  <a:pt x="8590" y="12361"/>
                </a:lnTo>
                <a:lnTo>
                  <a:pt x="8492" y="12385"/>
                </a:lnTo>
                <a:lnTo>
                  <a:pt x="8419" y="12434"/>
                </a:lnTo>
                <a:lnTo>
                  <a:pt x="8419" y="12458"/>
                </a:lnTo>
                <a:lnTo>
                  <a:pt x="8444" y="12556"/>
                </a:lnTo>
                <a:lnTo>
                  <a:pt x="8517" y="12629"/>
                </a:lnTo>
                <a:lnTo>
                  <a:pt x="8687" y="12799"/>
                </a:lnTo>
                <a:lnTo>
                  <a:pt x="9028" y="13042"/>
                </a:lnTo>
                <a:lnTo>
                  <a:pt x="9490" y="13334"/>
                </a:lnTo>
                <a:lnTo>
                  <a:pt x="9733" y="13456"/>
                </a:lnTo>
                <a:lnTo>
                  <a:pt x="10001" y="13553"/>
                </a:lnTo>
                <a:lnTo>
                  <a:pt x="9539" y="13651"/>
                </a:lnTo>
                <a:lnTo>
                  <a:pt x="9076" y="13699"/>
                </a:lnTo>
                <a:lnTo>
                  <a:pt x="9052" y="13651"/>
                </a:lnTo>
                <a:lnTo>
                  <a:pt x="8857" y="13480"/>
                </a:lnTo>
                <a:lnTo>
                  <a:pt x="8638" y="13334"/>
                </a:lnTo>
                <a:lnTo>
                  <a:pt x="8176" y="13067"/>
                </a:lnTo>
                <a:lnTo>
                  <a:pt x="7762" y="12799"/>
                </a:lnTo>
                <a:lnTo>
                  <a:pt x="7568" y="12677"/>
                </a:lnTo>
                <a:lnTo>
                  <a:pt x="7349" y="12604"/>
                </a:lnTo>
                <a:lnTo>
                  <a:pt x="7300" y="12604"/>
                </a:lnTo>
                <a:lnTo>
                  <a:pt x="7276" y="12653"/>
                </a:lnTo>
                <a:lnTo>
                  <a:pt x="7276" y="12775"/>
                </a:lnTo>
                <a:lnTo>
                  <a:pt x="7300" y="12872"/>
                </a:lnTo>
                <a:lnTo>
                  <a:pt x="7373" y="12969"/>
                </a:lnTo>
                <a:lnTo>
                  <a:pt x="7446" y="13042"/>
                </a:lnTo>
                <a:lnTo>
                  <a:pt x="7616" y="13213"/>
                </a:lnTo>
                <a:lnTo>
                  <a:pt x="7787" y="13334"/>
                </a:lnTo>
                <a:lnTo>
                  <a:pt x="8103" y="13553"/>
                </a:lnTo>
                <a:lnTo>
                  <a:pt x="8444" y="13748"/>
                </a:lnTo>
                <a:lnTo>
                  <a:pt x="8346" y="13748"/>
                </a:lnTo>
                <a:lnTo>
                  <a:pt x="7835" y="13772"/>
                </a:lnTo>
                <a:lnTo>
                  <a:pt x="7349" y="13724"/>
                </a:lnTo>
                <a:lnTo>
                  <a:pt x="7373" y="13699"/>
                </a:lnTo>
                <a:lnTo>
                  <a:pt x="7397" y="13651"/>
                </a:lnTo>
                <a:lnTo>
                  <a:pt x="7422" y="13578"/>
                </a:lnTo>
                <a:lnTo>
                  <a:pt x="7397" y="13529"/>
                </a:lnTo>
                <a:lnTo>
                  <a:pt x="7373" y="13456"/>
                </a:lnTo>
                <a:lnTo>
                  <a:pt x="7324" y="13383"/>
                </a:lnTo>
                <a:lnTo>
                  <a:pt x="7203" y="13286"/>
                </a:lnTo>
                <a:lnTo>
                  <a:pt x="6911" y="13091"/>
                </a:lnTo>
                <a:lnTo>
                  <a:pt x="6643" y="12872"/>
                </a:lnTo>
                <a:lnTo>
                  <a:pt x="6521" y="12799"/>
                </a:lnTo>
                <a:lnTo>
                  <a:pt x="6448" y="12750"/>
                </a:lnTo>
                <a:lnTo>
                  <a:pt x="6424" y="12702"/>
                </a:lnTo>
                <a:lnTo>
                  <a:pt x="6424" y="12677"/>
                </a:lnTo>
                <a:lnTo>
                  <a:pt x="6400" y="12677"/>
                </a:lnTo>
                <a:lnTo>
                  <a:pt x="6375" y="12702"/>
                </a:lnTo>
                <a:lnTo>
                  <a:pt x="6351" y="12775"/>
                </a:lnTo>
                <a:lnTo>
                  <a:pt x="6327" y="12823"/>
                </a:lnTo>
                <a:lnTo>
                  <a:pt x="6351" y="12969"/>
                </a:lnTo>
                <a:lnTo>
                  <a:pt x="6400" y="13042"/>
                </a:lnTo>
                <a:lnTo>
                  <a:pt x="6448" y="13140"/>
                </a:lnTo>
                <a:lnTo>
                  <a:pt x="6570" y="13286"/>
                </a:lnTo>
                <a:lnTo>
                  <a:pt x="6716" y="13432"/>
                </a:lnTo>
                <a:lnTo>
                  <a:pt x="6862" y="13553"/>
                </a:lnTo>
                <a:lnTo>
                  <a:pt x="7032" y="13675"/>
                </a:lnTo>
                <a:lnTo>
                  <a:pt x="7032" y="13675"/>
                </a:lnTo>
                <a:lnTo>
                  <a:pt x="6619" y="13578"/>
                </a:lnTo>
                <a:lnTo>
                  <a:pt x="6229" y="13456"/>
                </a:lnTo>
                <a:lnTo>
                  <a:pt x="5864" y="13334"/>
                </a:lnTo>
                <a:lnTo>
                  <a:pt x="5670" y="13286"/>
                </a:lnTo>
                <a:lnTo>
                  <a:pt x="5475" y="13261"/>
                </a:lnTo>
                <a:lnTo>
                  <a:pt x="5280" y="13237"/>
                </a:lnTo>
                <a:lnTo>
                  <a:pt x="5086" y="13261"/>
                </a:lnTo>
                <a:lnTo>
                  <a:pt x="4988" y="13286"/>
                </a:lnTo>
                <a:lnTo>
                  <a:pt x="4915" y="13334"/>
                </a:lnTo>
                <a:lnTo>
                  <a:pt x="4842" y="13407"/>
                </a:lnTo>
                <a:lnTo>
                  <a:pt x="4818" y="13505"/>
                </a:lnTo>
                <a:lnTo>
                  <a:pt x="4672" y="13651"/>
                </a:lnTo>
                <a:lnTo>
                  <a:pt x="4502" y="13797"/>
                </a:lnTo>
                <a:lnTo>
                  <a:pt x="4331" y="13943"/>
                </a:lnTo>
                <a:lnTo>
                  <a:pt x="4161" y="14064"/>
                </a:lnTo>
                <a:lnTo>
                  <a:pt x="3869" y="14259"/>
                </a:lnTo>
                <a:lnTo>
                  <a:pt x="3553" y="14405"/>
                </a:lnTo>
                <a:lnTo>
                  <a:pt x="3212" y="14551"/>
                </a:lnTo>
                <a:lnTo>
                  <a:pt x="2896" y="14648"/>
                </a:lnTo>
                <a:lnTo>
                  <a:pt x="2555" y="14745"/>
                </a:lnTo>
                <a:lnTo>
                  <a:pt x="2190" y="14818"/>
                </a:lnTo>
                <a:lnTo>
                  <a:pt x="1825" y="14867"/>
                </a:lnTo>
                <a:lnTo>
                  <a:pt x="1485" y="14891"/>
                </a:lnTo>
                <a:lnTo>
                  <a:pt x="1314" y="14891"/>
                </a:lnTo>
                <a:lnTo>
                  <a:pt x="1144" y="14867"/>
                </a:lnTo>
                <a:lnTo>
                  <a:pt x="1436" y="14672"/>
                </a:lnTo>
                <a:lnTo>
                  <a:pt x="1728" y="14453"/>
                </a:lnTo>
                <a:lnTo>
                  <a:pt x="1996" y="14210"/>
                </a:lnTo>
                <a:lnTo>
                  <a:pt x="2239" y="13991"/>
                </a:lnTo>
                <a:lnTo>
                  <a:pt x="2604" y="13626"/>
                </a:lnTo>
                <a:lnTo>
                  <a:pt x="2774" y="13432"/>
                </a:lnTo>
                <a:lnTo>
                  <a:pt x="2944" y="13188"/>
                </a:lnTo>
                <a:lnTo>
                  <a:pt x="3066" y="12945"/>
                </a:lnTo>
                <a:lnTo>
                  <a:pt x="3163" y="12702"/>
                </a:lnTo>
                <a:lnTo>
                  <a:pt x="3212" y="12458"/>
                </a:lnTo>
                <a:lnTo>
                  <a:pt x="3212" y="12337"/>
                </a:lnTo>
                <a:lnTo>
                  <a:pt x="3212" y="12215"/>
                </a:lnTo>
                <a:lnTo>
                  <a:pt x="3236" y="12118"/>
                </a:lnTo>
                <a:lnTo>
                  <a:pt x="3212" y="12045"/>
                </a:lnTo>
                <a:lnTo>
                  <a:pt x="3188" y="11972"/>
                </a:lnTo>
                <a:lnTo>
                  <a:pt x="3115" y="11923"/>
                </a:lnTo>
                <a:lnTo>
                  <a:pt x="2920" y="11826"/>
                </a:lnTo>
                <a:lnTo>
                  <a:pt x="2750" y="11704"/>
                </a:lnTo>
                <a:lnTo>
                  <a:pt x="2409" y="11461"/>
                </a:lnTo>
                <a:lnTo>
                  <a:pt x="2117" y="11169"/>
                </a:lnTo>
                <a:lnTo>
                  <a:pt x="1850" y="10852"/>
                </a:lnTo>
                <a:lnTo>
                  <a:pt x="1631" y="10512"/>
                </a:lnTo>
                <a:lnTo>
                  <a:pt x="1412" y="10147"/>
                </a:lnTo>
                <a:lnTo>
                  <a:pt x="1241" y="9757"/>
                </a:lnTo>
                <a:lnTo>
                  <a:pt x="1095" y="9368"/>
                </a:lnTo>
                <a:lnTo>
                  <a:pt x="949" y="8979"/>
                </a:lnTo>
                <a:lnTo>
                  <a:pt x="828" y="8565"/>
                </a:lnTo>
                <a:lnTo>
                  <a:pt x="755" y="8127"/>
                </a:lnTo>
                <a:lnTo>
                  <a:pt x="682" y="7689"/>
                </a:lnTo>
                <a:lnTo>
                  <a:pt x="657" y="7251"/>
                </a:lnTo>
                <a:lnTo>
                  <a:pt x="657" y="6837"/>
                </a:lnTo>
                <a:lnTo>
                  <a:pt x="706" y="6399"/>
                </a:lnTo>
                <a:lnTo>
                  <a:pt x="803" y="5986"/>
                </a:lnTo>
                <a:lnTo>
                  <a:pt x="925" y="5548"/>
                </a:lnTo>
                <a:lnTo>
                  <a:pt x="1120" y="5110"/>
                </a:lnTo>
                <a:lnTo>
                  <a:pt x="1339" y="4696"/>
                </a:lnTo>
                <a:lnTo>
                  <a:pt x="1606" y="4307"/>
                </a:lnTo>
                <a:lnTo>
                  <a:pt x="1898" y="3869"/>
                </a:lnTo>
                <a:lnTo>
                  <a:pt x="2166" y="3431"/>
                </a:lnTo>
                <a:lnTo>
                  <a:pt x="2434" y="3017"/>
                </a:lnTo>
                <a:lnTo>
                  <a:pt x="2604" y="2823"/>
                </a:lnTo>
                <a:lnTo>
                  <a:pt x="2774" y="2628"/>
                </a:lnTo>
                <a:lnTo>
                  <a:pt x="3115" y="2336"/>
                </a:lnTo>
                <a:lnTo>
                  <a:pt x="3431" y="2068"/>
                </a:lnTo>
                <a:lnTo>
                  <a:pt x="3772" y="1825"/>
                </a:lnTo>
                <a:lnTo>
                  <a:pt x="4137" y="1582"/>
                </a:lnTo>
                <a:lnTo>
                  <a:pt x="4502" y="1387"/>
                </a:lnTo>
                <a:lnTo>
                  <a:pt x="4867" y="1192"/>
                </a:lnTo>
                <a:lnTo>
                  <a:pt x="5256" y="1046"/>
                </a:lnTo>
                <a:lnTo>
                  <a:pt x="5670" y="900"/>
                </a:lnTo>
                <a:lnTo>
                  <a:pt x="6083" y="803"/>
                </a:lnTo>
                <a:lnTo>
                  <a:pt x="6497" y="706"/>
                </a:lnTo>
                <a:lnTo>
                  <a:pt x="6935" y="633"/>
                </a:lnTo>
                <a:lnTo>
                  <a:pt x="7373" y="584"/>
                </a:lnTo>
                <a:lnTo>
                  <a:pt x="7811" y="535"/>
                </a:lnTo>
                <a:lnTo>
                  <a:pt x="8249" y="511"/>
                </a:lnTo>
                <a:close/>
                <a:moveTo>
                  <a:pt x="8444" y="0"/>
                </a:moveTo>
                <a:lnTo>
                  <a:pt x="7641" y="24"/>
                </a:lnTo>
                <a:lnTo>
                  <a:pt x="6838" y="122"/>
                </a:lnTo>
                <a:lnTo>
                  <a:pt x="6351" y="195"/>
                </a:lnTo>
                <a:lnTo>
                  <a:pt x="5889" y="292"/>
                </a:lnTo>
                <a:lnTo>
                  <a:pt x="5426" y="414"/>
                </a:lnTo>
                <a:lnTo>
                  <a:pt x="4964" y="560"/>
                </a:lnTo>
                <a:lnTo>
                  <a:pt x="4502" y="730"/>
                </a:lnTo>
                <a:lnTo>
                  <a:pt x="4088" y="949"/>
                </a:lnTo>
                <a:lnTo>
                  <a:pt x="3674" y="1217"/>
                </a:lnTo>
                <a:lnTo>
                  <a:pt x="3285" y="1509"/>
                </a:lnTo>
                <a:lnTo>
                  <a:pt x="2823" y="1922"/>
                </a:lnTo>
                <a:lnTo>
                  <a:pt x="2385" y="2312"/>
                </a:lnTo>
                <a:lnTo>
                  <a:pt x="2166" y="2531"/>
                </a:lnTo>
                <a:lnTo>
                  <a:pt x="1947" y="2725"/>
                </a:lnTo>
                <a:lnTo>
                  <a:pt x="1752" y="2969"/>
                </a:lnTo>
                <a:lnTo>
                  <a:pt x="1582" y="3212"/>
                </a:lnTo>
                <a:lnTo>
                  <a:pt x="1266" y="3723"/>
                </a:lnTo>
                <a:lnTo>
                  <a:pt x="974" y="4283"/>
                </a:lnTo>
                <a:lnTo>
                  <a:pt x="682" y="4842"/>
                </a:lnTo>
                <a:lnTo>
                  <a:pt x="438" y="5402"/>
                </a:lnTo>
                <a:lnTo>
                  <a:pt x="341" y="5645"/>
                </a:lnTo>
                <a:lnTo>
                  <a:pt x="268" y="5889"/>
                </a:lnTo>
                <a:lnTo>
                  <a:pt x="195" y="6132"/>
                </a:lnTo>
                <a:lnTo>
                  <a:pt x="146" y="6375"/>
                </a:lnTo>
                <a:lnTo>
                  <a:pt x="122" y="6886"/>
                </a:lnTo>
                <a:lnTo>
                  <a:pt x="122" y="7397"/>
                </a:lnTo>
                <a:lnTo>
                  <a:pt x="171" y="7908"/>
                </a:lnTo>
                <a:lnTo>
                  <a:pt x="268" y="8419"/>
                </a:lnTo>
                <a:lnTo>
                  <a:pt x="390" y="8906"/>
                </a:lnTo>
                <a:lnTo>
                  <a:pt x="536" y="9392"/>
                </a:lnTo>
                <a:lnTo>
                  <a:pt x="682" y="9830"/>
                </a:lnTo>
                <a:lnTo>
                  <a:pt x="876" y="10244"/>
                </a:lnTo>
                <a:lnTo>
                  <a:pt x="1095" y="10658"/>
                </a:lnTo>
                <a:lnTo>
                  <a:pt x="1339" y="11047"/>
                </a:lnTo>
                <a:lnTo>
                  <a:pt x="1631" y="11412"/>
                </a:lnTo>
                <a:lnTo>
                  <a:pt x="1947" y="11728"/>
                </a:lnTo>
                <a:lnTo>
                  <a:pt x="2117" y="11874"/>
                </a:lnTo>
                <a:lnTo>
                  <a:pt x="2312" y="12020"/>
                </a:lnTo>
                <a:lnTo>
                  <a:pt x="2507" y="12142"/>
                </a:lnTo>
                <a:lnTo>
                  <a:pt x="2701" y="12239"/>
                </a:lnTo>
                <a:lnTo>
                  <a:pt x="2677" y="12458"/>
                </a:lnTo>
                <a:lnTo>
                  <a:pt x="2604" y="12653"/>
                </a:lnTo>
                <a:lnTo>
                  <a:pt x="2482" y="12848"/>
                </a:lnTo>
                <a:lnTo>
                  <a:pt x="2361" y="13042"/>
                </a:lnTo>
                <a:lnTo>
                  <a:pt x="2215" y="13213"/>
                </a:lnTo>
                <a:lnTo>
                  <a:pt x="2069" y="13359"/>
                </a:lnTo>
                <a:lnTo>
                  <a:pt x="1752" y="13675"/>
                </a:lnTo>
                <a:lnTo>
                  <a:pt x="1412" y="13967"/>
                </a:lnTo>
                <a:lnTo>
                  <a:pt x="1047" y="14259"/>
                </a:lnTo>
                <a:lnTo>
                  <a:pt x="828" y="14381"/>
                </a:lnTo>
                <a:lnTo>
                  <a:pt x="633" y="14478"/>
                </a:lnTo>
                <a:lnTo>
                  <a:pt x="414" y="14575"/>
                </a:lnTo>
                <a:lnTo>
                  <a:pt x="195" y="14648"/>
                </a:lnTo>
                <a:lnTo>
                  <a:pt x="98" y="14697"/>
                </a:lnTo>
                <a:lnTo>
                  <a:pt x="25" y="14794"/>
                </a:lnTo>
                <a:lnTo>
                  <a:pt x="0" y="14891"/>
                </a:lnTo>
                <a:lnTo>
                  <a:pt x="25" y="14989"/>
                </a:lnTo>
                <a:lnTo>
                  <a:pt x="49" y="15086"/>
                </a:lnTo>
                <a:lnTo>
                  <a:pt x="146" y="15159"/>
                </a:lnTo>
                <a:lnTo>
                  <a:pt x="244" y="15208"/>
                </a:lnTo>
                <a:lnTo>
                  <a:pt x="365" y="15208"/>
                </a:lnTo>
                <a:lnTo>
                  <a:pt x="414" y="15183"/>
                </a:lnTo>
                <a:lnTo>
                  <a:pt x="560" y="15256"/>
                </a:lnTo>
                <a:lnTo>
                  <a:pt x="682" y="15305"/>
                </a:lnTo>
                <a:lnTo>
                  <a:pt x="998" y="15378"/>
                </a:lnTo>
                <a:lnTo>
                  <a:pt x="1314" y="15402"/>
                </a:lnTo>
                <a:lnTo>
                  <a:pt x="1679" y="15402"/>
                </a:lnTo>
                <a:lnTo>
                  <a:pt x="2020" y="15354"/>
                </a:lnTo>
                <a:lnTo>
                  <a:pt x="2336" y="15305"/>
                </a:lnTo>
                <a:lnTo>
                  <a:pt x="2896" y="15183"/>
                </a:lnTo>
                <a:lnTo>
                  <a:pt x="3261" y="15062"/>
                </a:lnTo>
                <a:lnTo>
                  <a:pt x="3626" y="14916"/>
                </a:lnTo>
                <a:lnTo>
                  <a:pt x="3991" y="14770"/>
                </a:lnTo>
                <a:lnTo>
                  <a:pt x="4331" y="14575"/>
                </a:lnTo>
                <a:lnTo>
                  <a:pt x="4575" y="14429"/>
                </a:lnTo>
                <a:lnTo>
                  <a:pt x="4818" y="14259"/>
                </a:lnTo>
                <a:lnTo>
                  <a:pt x="5037" y="14040"/>
                </a:lnTo>
                <a:lnTo>
                  <a:pt x="5134" y="13918"/>
                </a:lnTo>
                <a:lnTo>
                  <a:pt x="5207" y="13797"/>
                </a:lnTo>
                <a:lnTo>
                  <a:pt x="5426" y="13821"/>
                </a:lnTo>
                <a:lnTo>
                  <a:pt x="5645" y="13845"/>
                </a:lnTo>
                <a:lnTo>
                  <a:pt x="6059" y="13967"/>
                </a:lnTo>
                <a:lnTo>
                  <a:pt x="6497" y="14113"/>
                </a:lnTo>
                <a:lnTo>
                  <a:pt x="6692" y="14186"/>
                </a:lnTo>
                <a:lnTo>
                  <a:pt x="6911" y="14235"/>
                </a:lnTo>
                <a:lnTo>
                  <a:pt x="7178" y="14283"/>
                </a:lnTo>
                <a:lnTo>
                  <a:pt x="7446" y="14308"/>
                </a:lnTo>
                <a:lnTo>
                  <a:pt x="7981" y="14332"/>
                </a:lnTo>
                <a:lnTo>
                  <a:pt x="8517" y="14308"/>
                </a:lnTo>
                <a:lnTo>
                  <a:pt x="9052" y="14259"/>
                </a:lnTo>
                <a:lnTo>
                  <a:pt x="9490" y="14210"/>
                </a:lnTo>
                <a:lnTo>
                  <a:pt x="9952" y="14137"/>
                </a:lnTo>
                <a:lnTo>
                  <a:pt x="10390" y="14040"/>
                </a:lnTo>
                <a:lnTo>
                  <a:pt x="10828" y="13918"/>
                </a:lnTo>
                <a:lnTo>
                  <a:pt x="11266" y="13797"/>
                </a:lnTo>
                <a:lnTo>
                  <a:pt x="11680" y="13651"/>
                </a:lnTo>
                <a:lnTo>
                  <a:pt x="12093" y="13480"/>
                </a:lnTo>
                <a:lnTo>
                  <a:pt x="12507" y="13286"/>
                </a:lnTo>
                <a:lnTo>
                  <a:pt x="12921" y="13067"/>
                </a:lnTo>
                <a:lnTo>
                  <a:pt x="13310" y="12823"/>
                </a:lnTo>
                <a:lnTo>
                  <a:pt x="13699" y="12556"/>
                </a:lnTo>
                <a:lnTo>
                  <a:pt x="14089" y="12264"/>
                </a:lnTo>
                <a:lnTo>
                  <a:pt x="14429" y="11947"/>
                </a:lnTo>
                <a:lnTo>
                  <a:pt x="14770" y="11607"/>
                </a:lnTo>
                <a:lnTo>
                  <a:pt x="15111" y="11266"/>
                </a:lnTo>
                <a:lnTo>
                  <a:pt x="15403" y="10901"/>
                </a:lnTo>
                <a:lnTo>
                  <a:pt x="15670" y="10512"/>
                </a:lnTo>
                <a:lnTo>
                  <a:pt x="15914" y="10098"/>
                </a:lnTo>
                <a:lnTo>
                  <a:pt x="16133" y="9684"/>
                </a:lnTo>
                <a:lnTo>
                  <a:pt x="16327" y="9246"/>
                </a:lnTo>
                <a:lnTo>
                  <a:pt x="16473" y="8808"/>
                </a:lnTo>
                <a:lnTo>
                  <a:pt x="16595" y="8346"/>
                </a:lnTo>
                <a:lnTo>
                  <a:pt x="16668" y="7884"/>
                </a:lnTo>
                <a:lnTo>
                  <a:pt x="16717" y="7421"/>
                </a:lnTo>
                <a:lnTo>
                  <a:pt x="16717" y="7178"/>
                </a:lnTo>
                <a:lnTo>
                  <a:pt x="16692" y="6959"/>
                </a:lnTo>
                <a:lnTo>
                  <a:pt x="16595" y="6497"/>
                </a:lnTo>
                <a:lnTo>
                  <a:pt x="16473" y="6035"/>
                </a:lnTo>
                <a:lnTo>
                  <a:pt x="16352" y="5597"/>
                </a:lnTo>
                <a:lnTo>
                  <a:pt x="16206" y="5134"/>
                </a:lnTo>
                <a:lnTo>
                  <a:pt x="16084" y="4672"/>
                </a:lnTo>
                <a:lnTo>
                  <a:pt x="15962" y="4210"/>
                </a:lnTo>
                <a:lnTo>
                  <a:pt x="15792" y="3772"/>
                </a:lnTo>
                <a:lnTo>
                  <a:pt x="15597" y="3358"/>
                </a:lnTo>
                <a:lnTo>
                  <a:pt x="15354" y="2993"/>
                </a:lnTo>
                <a:lnTo>
                  <a:pt x="15062" y="2652"/>
                </a:lnTo>
                <a:lnTo>
                  <a:pt x="14770" y="2336"/>
                </a:lnTo>
                <a:lnTo>
                  <a:pt x="14429" y="2044"/>
                </a:lnTo>
                <a:lnTo>
                  <a:pt x="14089" y="1776"/>
                </a:lnTo>
                <a:lnTo>
                  <a:pt x="13724" y="1509"/>
                </a:lnTo>
                <a:lnTo>
                  <a:pt x="13334" y="1265"/>
                </a:lnTo>
                <a:lnTo>
                  <a:pt x="12969" y="1046"/>
                </a:lnTo>
                <a:lnTo>
                  <a:pt x="12580" y="827"/>
                </a:lnTo>
                <a:lnTo>
                  <a:pt x="12166" y="633"/>
                </a:lnTo>
                <a:lnTo>
                  <a:pt x="11777" y="487"/>
                </a:lnTo>
                <a:lnTo>
                  <a:pt x="11363" y="341"/>
                </a:lnTo>
                <a:lnTo>
                  <a:pt x="10950" y="219"/>
                </a:lnTo>
                <a:lnTo>
                  <a:pt x="10512" y="146"/>
                </a:lnTo>
                <a:lnTo>
                  <a:pt x="10074" y="73"/>
                </a:lnTo>
                <a:lnTo>
                  <a:pt x="927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 cold">
  <p:cSld name="TITLE_ONLY_1_1">
    <p:bg>
      <p:bgPr>
        <a:gradFill>
          <a:gsLst>
            <a:gs pos="0">
              <a:schemeClr val="accent5"/>
            </a:gs>
            <a:gs pos="100000">
              <a:schemeClr val="accent4"/>
            </a:gs>
          </a:gsLst>
          <a:lin ang="2700006" scaled="0"/>
        </a:gradFill>
        <a:effectLst/>
      </p:bgPr>
    </p:bg>
    <p:spTree>
      <p:nvGrpSpPr>
        <p:cNvPr id="1" name="Shape 121"/>
        <p:cNvGrpSpPr/>
        <p:nvPr/>
      </p:nvGrpSpPr>
      <p:grpSpPr>
        <a:xfrm>
          <a:off x="0" y="0"/>
          <a:ext cx="0" cy="0"/>
          <a:chOff x="0" y="0"/>
          <a:chExt cx="0" cy="0"/>
        </a:xfrm>
      </p:grpSpPr>
      <p:sp>
        <p:nvSpPr>
          <p:cNvPr id="122" name="Google Shape;122;p22"/>
          <p:cNvSpPr/>
          <p:nvPr/>
        </p:nvSpPr>
        <p:spPr>
          <a:xfrm>
            <a:off x="0" y="0"/>
            <a:ext cx="9144000" cy="802800"/>
          </a:xfrm>
          <a:prstGeom prst="rect">
            <a:avLst/>
          </a:prstGeom>
          <a:solidFill>
            <a:srgbClr val="1C4587">
              <a:alpha val="35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22"/>
          <p:cNvSpPr txBox="1">
            <a:spLocks noGrp="1"/>
          </p:cNvSpPr>
          <p:nvPr>
            <p:ph type="title"/>
          </p:nvPr>
        </p:nvSpPr>
        <p:spPr>
          <a:xfrm>
            <a:off x="962700" y="321094"/>
            <a:ext cx="7571700" cy="379500"/>
          </a:xfrm>
          <a:prstGeom prst="rect">
            <a:avLst/>
          </a:prstGeom>
        </p:spPr>
        <p:txBody>
          <a:bodyPr spcFirstLastPara="1" wrap="square" lIns="91425" tIns="91425" rIns="91425" bIns="91425" anchor="b" anchorCtr="0">
            <a:noAutofit/>
          </a:bodyPr>
          <a:lstStyle>
            <a:lvl1pPr lvl="0"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124" name="Google Shape;124;p22"/>
          <p:cNvSpPr txBox="1">
            <a:spLocks noGrp="1"/>
          </p:cNvSpPr>
          <p:nvPr>
            <p:ph type="sldNum" idx="12"/>
          </p:nvPr>
        </p:nvSpPr>
        <p:spPr>
          <a:xfrm>
            <a:off x="8480584" y="467365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‹Nº›</a:t>
            </a:fld>
            <a:endParaRPr/>
          </a:p>
        </p:txBody>
      </p:sp>
      <p:sp>
        <p:nvSpPr>
          <p:cNvPr id="125" name="Google Shape;125;p22"/>
          <p:cNvSpPr/>
          <p:nvPr/>
        </p:nvSpPr>
        <p:spPr>
          <a:xfrm>
            <a:off x="694177" y="366125"/>
            <a:ext cx="290583" cy="252494"/>
          </a:xfrm>
          <a:custGeom>
            <a:avLst/>
            <a:gdLst/>
            <a:ahLst/>
            <a:cxnLst/>
            <a:rect l="l" t="t" r="r" b="b"/>
            <a:pathLst>
              <a:path w="16717" h="15403" extrusionOk="0">
                <a:moveTo>
                  <a:pt x="9149" y="511"/>
                </a:moveTo>
                <a:lnTo>
                  <a:pt x="9587" y="560"/>
                </a:lnTo>
                <a:lnTo>
                  <a:pt x="10025" y="608"/>
                </a:lnTo>
                <a:lnTo>
                  <a:pt x="10439" y="681"/>
                </a:lnTo>
                <a:lnTo>
                  <a:pt x="10877" y="779"/>
                </a:lnTo>
                <a:lnTo>
                  <a:pt x="11290" y="900"/>
                </a:lnTo>
                <a:lnTo>
                  <a:pt x="11704" y="1046"/>
                </a:lnTo>
                <a:lnTo>
                  <a:pt x="12093" y="1217"/>
                </a:lnTo>
                <a:lnTo>
                  <a:pt x="12483" y="1411"/>
                </a:lnTo>
                <a:lnTo>
                  <a:pt x="12994" y="1703"/>
                </a:lnTo>
                <a:lnTo>
                  <a:pt x="13505" y="2020"/>
                </a:lnTo>
                <a:lnTo>
                  <a:pt x="13967" y="2360"/>
                </a:lnTo>
                <a:lnTo>
                  <a:pt x="14210" y="2555"/>
                </a:lnTo>
                <a:lnTo>
                  <a:pt x="14405" y="2750"/>
                </a:lnTo>
                <a:lnTo>
                  <a:pt x="14332" y="2871"/>
                </a:lnTo>
                <a:lnTo>
                  <a:pt x="14308" y="3017"/>
                </a:lnTo>
                <a:lnTo>
                  <a:pt x="14308" y="3066"/>
                </a:lnTo>
                <a:lnTo>
                  <a:pt x="14332" y="3090"/>
                </a:lnTo>
                <a:lnTo>
                  <a:pt x="14405" y="3139"/>
                </a:lnTo>
                <a:lnTo>
                  <a:pt x="14478" y="3139"/>
                </a:lnTo>
                <a:lnTo>
                  <a:pt x="14551" y="3090"/>
                </a:lnTo>
                <a:lnTo>
                  <a:pt x="14624" y="2993"/>
                </a:lnTo>
                <a:lnTo>
                  <a:pt x="14867" y="3285"/>
                </a:lnTo>
                <a:lnTo>
                  <a:pt x="14770" y="3358"/>
                </a:lnTo>
                <a:lnTo>
                  <a:pt x="14697" y="3431"/>
                </a:lnTo>
                <a:lnTo>
                  <a:pt x="14600" y="3601"/>
                </a:lnTo>
                <a:lnTo>
                  <a:pt x="14575" y="3674"/>
                </a:lnTo>
                <a:lnTo>
                  <a:pt x="14575" y="3723"/>
                </a:lnTo>
                <a:lnTo>
                  <a:pt x="14575" y="3772"/>
                </a:lnTo>
                <a:lnTo>
                  <a:pt x="14600" y="3796"/>
                </a:lnTo>
                <a:lnTo>
                  <a:pt x="14648" y="3796"/>
                </a:lnTo>
                <a:lnTo>
                  <a:pt x="14721" y="3772"/>
                </a:lnTo>
                <a:lnTo>
                  <a:pt x="14867" y="3699"/>
                </a:lnTo>
                <a:lnTo>
                  <a:pt x="15086" y="3601"/>
                </a:lnTo>
                <a:lnTo>
                  <a:pt x="15208" y="3820"/>
                </a:lnTo>
                <a:lnTo>
                  <a:pt x="15305" y="4064"/>
                </a:lnTo>
                <a:lnTo>
                  <a:pt x="15111" y="4137"/>
                </a:lnTo>
                <a:lnTo>
                  <a:pt x="15013" y="4185"/>
                </a:lnTo>
                <a:lnTo>
                  <a:pt x="14916" y="4234"/>
                </a:lnTo>
                <a:lnTo>
                  <a:pt x="14892" y="4307"/>
                </a:lnTo>
                <a:lnTo>
                  <a:pt x="14892" y="4380"/>
                </a:lnTo>
                <a:lnTo>
                  <a:pt x="14940" y="4429"/>
                </a:lnTo>
                <a:lnTo>
                  <a:pt x="15013" y="4453"/>
                </a:lnTo>
                <a:lnTo>
                  <a:pt x="15135" y="4453"/>
                </a:lnTo>
                <a:lnTo>
                  <a:pt x="15232" y="4429"/>
                </a:lnTo>
                <a:lnTo>
                  <a:pt x="15427" y="4380"/>
                </a:lnTo>
                <a:lnTo>
                  <a:pt x="15573" y="4915"/>
                </a:lnTo>
                <a:lnTo>
                  <a:pt x="15403" y="4964"/>
                </a:lnTo>
                <a:lnTo>
                  <a:pt x="15232" y="5061"/>
                </a:lnTo>
                <a:lnTo>
                  <a:pt x="15086" y="5183"/>
                </a:lnTo>
                <a:lnTo>
                  <a:pt x="15038" y="5256"/>
                </a:lnTo>
                <a:lnTo>
                  <a:pt x="15013" y="5329"/>
                </a:lnTo>
                <a:lnTo>
                  <a:pt x="15013" y="5378"/>
                </a:lnTo>
                <a:lnTo>
                  <a:pt x="15038" y="5402"/>
                </a:lnTo>
                <a:lnTo>
                  <a:pt x="15062" y="5426"/>
                </a:lnTo>
                <a:lnTo>
                  <a:pt x="15111" y="5451"/>
                </a:lnTo>
                <a:lnTo>
                  <a:pt x="15208" y="5451"/>
                </a:lnTo>
                <a:lnTo>
                  <a:pt x="15305" y="5426"/>
                </a:lnTo>
                <a:lnTo>
                  <a:pt x="15476" y="5353"/>
                </a:lnTo>
                <a:lnTo>
                  <a:pt x="15695" y="5305"/>
                </a:lnTo>
                <a:lnTo>
                  <a:pt x="15792" y="5743"/>
                </a:lnTo>
                <a:lnTo>
                  <a:pt x="15622" y="5816"/>
                </a:lnTo>
                <a:lnTo>
                  <a:pt x="15451" y="5864"/>
                </a:lnTo>
                <a:lnTo>
                  <a:pt x="15305" y="5937"/>
                </a:lnTo>
                <a:lnTo>
                  <a:pt x="15159" y="6035"/>
                </a:lnTo>
                <a:lnTo>
                  <a:pt x="15013" y="6132"/>
                </a:lnTo>
                <a:lnTo>
                  <a:pt x="15013" y="6181"/>
                </a:lnTo>
                <a:lnTo>
                  <a:pt x="15013" y="6205"/>
                </a:lnTo>
                <a:lnTo>
                  <a:pt x="15038" y="6229"/>
                </a:lnTo>
                <a:lnTo>
                  <a:pt x="15403" y="6229"/>
                </a:lnTo>
                <a:lnTo>
                  <a:pt x="15719" y="6181"/>
                </a:lnTo>
                <a:lnTo>
                  <a:pt x="15914" y="6156"/>
                </a:lnTo>
                <a:lnTo>
                  <a:pt x="16035" y="6594"/>
                </a:lnTo>
                <a:lnTo>
                  <a:pt x="15768" y="6691"/>
                </a:lnTo>
                <a:lnTo>
                  <a:pt x="15549" y="6764"/>
                </a:lnTo>
                <a:lnTo>
                  <a:pt x="15184" y="6910"/>
                </a:lnTo>
                <a:lnTo>
                  <a:pt x="15135" y="6935"/>
                </a:lnTo>
                <a:lnTo>
                  <a:pt x="15062" y="6983"/>
                </a:lnTo>
                <a:lnTo>
                  <a:pt x="15038" y="7032"/>
                </a:lnTo>
                <a:lnTo>
                  <a:pt x="15013" y="7081"/>
                </a:lnTo>
                <a:lnTo>
                  <a:pt x="15038" y="7056"/>
                </a:lnTo>
                <a:lnTo>
                  <a:pt x="15013" y="7105"/>
                </a:lnTo>
                <a:lnTo>
                  <a:pt x="15013" y="7129"/>
                </a:lnTo>
                <a:lnTo>
                  <a:pt x="15038" y="7154"/>
                </a:lnTo>
                <a:lnTo>
                  <a:pt x="15086" y="7202"/>
                </a:lnTo>
                <a:lnTo>
                  <a:pt x="15208" y="7227"/>
                </a:lnTo>
                <a:lnTo>
                  <a:pt x="15403" y="7227"/>
                </a:lnTo>
                <a:lnTo>
                  <a:pt x="15622" y="7178"/>
                </a:lnTo>
                <a:lnTo>
                  <a:pt x="15841" y="7129"/>
                </a:lnTo>
                <a:lnTo>
                  <a:pt x="16108" y="7056"/>
                </a:lnTo>
                <a:lnTo>
                  <a:pt x="16108" y="7397"/>
                </a:lnTo>
                <a:lnTo>
                  <a:pt x="16108" y="7713"/>
                </a:lnTo>
                <a:lnTo>
                  <a:pt x="16035" y="7713"/>
                </a:lnTo>
                <a:lnTo>
                  <a:pt x="15670" y="7762"/>
                </a:lnTo>
                <a:lnTo>
                  <a:pt x="15330" y="7786"/>
                </a:lnTo>
                <a:lnTo>
                  <a:pt x="14965" y="7835"/>
                </a:lnTo>
                <a:lnTo>
                  <a:pt x="14600" y="7932"/>
                </a:lnTo>
                <a:lnTo>
                  <a:pt x="14575" y="7957"/>
                </a:lnTo>
                <a:lnTo>
                  <a:pt x="14575" y="7981"/>
                </a:lnTo>
                <a:lnTo>
                  <a:pt x="14575" y="8005"/>
                </a:lnTo>
                <a:lnTo>
                  <a:pt x="14600" y="8030"/>
                </a:lnTo>
                <a:lnTo>
                  <a:pt x="15330" y="8151"/>
                </a:lnTo>
                <a:lnTo>
                  <a:pt x="15500" y="8176"/>
                </a:lnTo>
                <a:lnTo>
                  <a:pt x="15695" y="8200"/>
                </a:lnTo>
                <a:lnTo>
                  <a:pt x="15865" y="8176"/>
                </a:lnTo>
                <a:lnTo>
                  <a:pt x="16035" y="8127"/>
                </a:lnTo>
                <a:lnTo>
                  <a:pt x="16035" y="8176"/>
                </a:lnTo>
                <a:lnTo>
                  <a:pt x="15938" y="8565"/>
                </a:lnTo>
                <a:lnTo>
                  <a:pt x="15816" y="8930"/>
                </a:lnTo>
                <a:lnTo>
                  <a:pt x="15524" y="8881"/>
                </a:lnTo>
                <a:lnTo>
                  <a:pt x="15232" y="8833"/>
                </a:lnTo>
                <a:lnTo>
                  <a:pt x="15013" y="8784"/>
                </a:lnTo>
                <a:lnTo>
                  <a:pt x="14794" y="8760"/>
                </a:lnTo>
                <a:lnTo>
                  <a:pt x="14332" y="8784"/>
                </a:lnTo>
                <a:lnTo>
                  <a:pt x="14308" y="8784"/>
                </a:lnTo>
                <a:lnTo>
                  <a:pt x="14308" y="8808"/>
                </a:lnTo>
                <a:lnTo>
                  <a:pt x="14308" y="8833"/>
                </a:lnTo>
                <a:lnTo>
                  <a:pt x="14332" y="8833"/>
                </a:lnTo>
                <a:lnTo>
                  <a:pt x="14478" y="8881"/>
                </a:lnTo>
                <a:lnTo>
                  <a:pt x="14624" y="8954"/>
                </a:lnTo>
                <a:lnTo>
                  <a:pt x="14965" y="9125"/>
                </a:lnTo>
                <a:lnTo>
                  <a:pt x="15281" y="9271"/>
                </a:lnTo>
                <a:lnTo>
                  <a:pt x="15451" y="9319"/>
                </a:lnTo>
                <a:lnTo>
                  <a:pt x="15622" y="9368"/>
                </a:lnTo>
                <a:lnTo>
                  <a:pt x="15500" y="9636"/>
                </a:lnTo>
                <a:lnTo>
                  <a:pt x="15354" y="9903"/>
                </a:lnTo>
                <a:lnTo>
                  <a:pt x="15135" y="9782"/>
                </a:lnTo>
                <a:lnTo>
                  <a:pt x="14916" y="9684"/>
                </a:lnTo>
                <a:lnTo>
                  <a:pt x="14429" y="9563"/>
                </a:lnTo>
                <a:lnTo>
                  <a:pt x="14210" y="9490"/>
                </a:lnTo>
                <a:lnTo>
                  <a:pt x="13943" y="9441"/>
                </a:lnTo>
                <a:lnTo>
                  <a:pt x="13699" y="9417"/>
                </a:lnTo>
                <a:lnTo>
                  <a:pt x="13553" y="9417"/>
                </a:lnTo>
                <a:lnTo>
                  <a:pt x="13456" y="9465"/>
                </a:lnTo>
                <a:lnTo>
                  <a:pt x="13432" y="9490"/>
                </a:lnTo>
                <a:lnTo>
                  <a:pt x="13432" y="9514"/>
                </a:lnTo>
                <a:lnTo>
                  <a:pt x="13578" y="9636"/>
                </a:lnTo>
                <a:lnTo>
                  <a:pt x="13772" y="9733"/>
                </a:lnTo>
                <a:lnTo>
                  <a:pt x="14137" y="9855"/>
                </a:lnTo>
                <a:lnTo>
                  <a:pt x="14648" y="10049"/>
                </a:lnTo>
                <a:lnTo>
                  <a:pt x="14892" y="10147"/>
                </a:lnTo>
                <a:lnTo>
                  <a:pt x="15135" y="10244"/>
                </a:lnTo>
                <a:lnTo>
                  <a:pt x="14794" y="10706"/>
                </a:lnTo>
                <a:lnTo>
                  <a:pt x="14721" y="10658"/>
                </a:lnTo>
                <a:lnTo>
                  <a:pt x="14624" y="10633"/>
                </a:lnTo>
                <a:lnTo>
                  <a:pt x="14405" y="10560"/>
                </a:lnTo>
                <a:lnTo>
                  <a:pt x="13991" y="10512"/>
                </a:lnTo>
                <a:lnTo>
                  <a:pt x="13772" y="10439"/>
                </a:lnTo>
                <a:lnTo>
                  <a:pt x="13505" y="10366"/>
                </a:lnTo>
                <a:lnTo>
                  <a:pt x="13359" y="10341"/>
                </a:lnTo>
                <a:lnTo>
                  <a:pt x="13213" y="10317"/>
                </a:lnTo>
                <a:lnTo>
                  <a:pt x="13115" y="10341"/>
                </a:lnTo>
                <a:lnTo>
                  <a:pt x="12994" y="10390"/>
                </a:lnTo>
                <a:lnTo>
                  <a:pt x="12994" y="10414"/>
                </a:lnTo>
                <a:lnTo>
                  <a:pt x="13018" y="10536"/>
                </a:lnTo>
                <a:lnTo>
                  <a:pt x="13091" y="10609"/>
                </a:lnTo>
                <a:lnTo>
                  <a:pt x="13188" y="10682"/>
                </a:lnTo>
                <a:lnTo>
                  <a:pt x="13310" y="10731"/>
                </a:lnTo>
                <a:lnTo>
                  <a:pt x="13553" y="10828"/>
                </a:lnTo>
                <a:lnTo>
                  <a:pt x="13772" y="10877"/>
                </a:lnTo>
                <a:lnTo>
                  <a:pt x="14113" y="10998"/>
                </a:lnTo>
                <a:lnTo>
                  <a:pt x="14308" y="11047"/>
                </a:lnTo>
                <a:lnTo>
                  <a:pt x="14502" y="11071"/>
                </a:lnTo>
                <a:lnTo>
                  <a:pt x="14089" y="11509"/>
                </a:lnTo>
                <a:lnTo>
                  <a:pt x="13943" y="11412"/>
                </a:lnTo>
                <a:lnTo>
                  <a:pt x="13772" y="11339"/>
                </a:lnTo>
                <a:lnTo>
                  <a:pt x="13432" y="11242"/>
                </a:lnTo>
                <a:lnTo>
                  <a:pt x="13067" y="11144"/>
                </a:lnTo>
                <a:lnTo>
                  <a:pt x="12702" y="11071"/>
                </a:lnTo>
                <a:lnTo>
                  <a:pt x="12337" y="11047"/>
                </a:lnTo>
                <a:lnTo>
                  <a:pt x="11972" y="11096"/>
                </a:lnTo>
                <a:lnTo>
                  <a:pt x="11947" y="11096"/>
                </a:lnTo>
                <a:lnTo>
                  <a:pt x="11899" y="11120"/>
                </a:lnTo>
                <a:lnTo>
                  <a:pt x="11874" y="11193"/>
                </a:lnTo>
                <a:lnTo>
                  <a:pt x="11850" y="11266"/>
                </a:lnTo>
                <a:lnTo>
                  <a:pt x="11874" y="11290"/>
                </a:lnTo>
                <a:lnTo>
                  <a:pt x="11899" y="11363"/>
                </a:lnTo>
                <a:lnTo>
                  <a:pt x="11972" y="11412"/>
                </a:lnTo>
                <a:lnTo>
                  <a:pt x="12580" y="11509"/>
                </a:lnTo>
                <a:lnTo>
                  <a:pt x="12872" y="11582"/>
                </a:lnTo>
                <a:lnTo>
                  <a:pt x="13164" y="11655"/>
                </a:lnTo>
                <a:lnTo>
                  <a:pt x="13432" y="11753"/>
                </a:lnTo>
                <a:lnTo>
                  <a:pt x="13675" y="11850"/>
                </a:lnTo>
                <a:lnTo>
                  <a:pt x="13359" y="12118"/>
                </a:lnTo>
                <a:lnTo>
                  <a:pt x="13018" y="12337"/>
                </a:lnTo>
                <a:lnTo>
                  <a:pt x="12994" y="12288"/>
                </a:lnTo>
                <a:lnTo>
                  <a:pt x="12945" y="12239"/>
                </a:lnTo>
                <a:lnTo>
                  <a:pt x="12775" y="12166"/>
                </a:lnTo>
                <a:lnTo>
                  <a:pt x="12604" y="12142"/>
                </a:lnTo>
                <a:lnTo>
                  <a:pt x="12410" y="12118"/>
                </a:lnTo>
                <a:lnTo>
                  <a:pt x="12215" y="12069"/>
                </a:lnTo>
                <a:lnTo>
                  <a:pt x="11850" y="11947"/>
                </a:lnTo>
                <a:lnTo>
                  <a:pt x="11558" y="11826"/>
                </a:lnTo>
                <a:lnTo>
                  <a:pt x="11242" y="11704"/>
                </a:lnTo>
                <a:lnTo>
                  <a:pt x="11096" y="11655"/>
                </a:lnTo>
                <a:lnTo>
                  <a:pt x="10950" y="11607"/>
                </a:lnTo>
                <a:lnTo>
                  <a:pt x="10779" y="11582"/>
                </a:lnTo>
                <a:lnTo>
                  <a:pt x="10633" y="11582"/>
                </a:lnTo>
                <a:lnTo>
                  <a:pt x="10609" y="11607"/>
                </a:lnTo>
                <a:lnTo>
                  <a:pt x="10609" y="11655"/>
                </a:lnTo>
                <a:lnTo>
                  <a:pt x="10682" y="11753"/>
                </a:lnTo>
                <a:lnTo>
                  <a:pt x="10804" y="11874"/>
                </a:lnTo>
                <a:lnTo>
                  <a:pt x="10925" y="11947"/>
                </a:lnTo>
                <a:lnTo>
                  <a:pt x="11047" y="12045"/>
                </a:lnTo>
                <a:lnTo>
                  <a:pt x="11315" y="12166"/>
                </a:lnTo>
                <a:lnTo>
                  <a:pt x="11582" y="12288"/>
                </a:lnTo>
                <a:lnTo>
                  <a:pt x="11826" y="12385"/>
                </a:lnTo>
                <a:lnTo>
                  <a:pt x="12093" y="12483"/>
                </a:lnTo>
                <a:lnTo>
                  <a:pt x="12361" y="12556"/>
                </a:lnTo>
                <a:lnTo>
                  <a:pt x="12507" y="12580"/>
                </a:lnTo>
                <a:lnTo>
                  <a:pt x="12629" y="12580"/>
                </a:lnTo>
                <a:lnTo>
                  <a:pt x="12239" y="12799"/>
                </a:lnTo>
                <a:lnTo>
                  <a:pt x="11850" y="12969"/>
                </a:lnTo>
                <a:lnTo>
                  <a:pt x="11801" y="12921"/>
                </a:lnTo>
                <a:lnTo>
                  <a:pt x="11680" y="12823"/>
                </a:lnTo>
                <a:lnTo>
                  <a:pt x="11558" y="12775"/>
                </a:lnTo>
                <a:lnTo>
                  <a:pt x="11266" y="12677"/>
                </a:lnTo>
                <a:lnTo>
                  <a:pt x="10998" y="12604"/>
                </a:lnTo>
                <a:lnTo>
                  <a:pt x="10731" y="12531"/>
                </a:lnTo>
                <a:lnTo>
                  <a:pt x="10585" y="12458"/>
                </a:lnTo>
                <a:lnTo>
                  <a:pt x="10439" y="12385"/>
                </a:lnTo>
                <a:lnTo>
                  <a:pt x="10171" y="12239"/>
                </a:lnTo>
                <a:lnTo>
                  <a:pt x="10025" y="12166"/>
                </a:lnTo>
                <a:lnTo>
                  <a:pt x="9879" y="12118"/>
                </a:lnTo>
                <a:lnTo>
                  <a:pt x="9733" y="12093"/>
                </a:lnTo>
                <a:lnTo>
                  <a:pt x="9563" y="12093"/>
                </a:lnTo>
                <a:lnTo>
                  <a:pt x="9514" y="12118"/>
                </a:lnTo>
                <a:lnTo>
                  <a:pt x="9490" y="12142"/>
                </a:lnTo>
                <a:lnTo>
                  <a:pt x="9490" y="12191"/>
                </a:lnTo>
                <a:lnTo>
                  <a:pt x="9514" y="12215"/>
                </a:lnTo>
                <a:lnTo>
                  <a:pt x="9733" y="12410"/>
                </a:lnTo>
                <a:lnTo>
                  <a:pt x="9952" y="12580"/>
                </a:lnTo>
                <a:lnTo>
                  <a:pt x="10220" y="12750"/>
                </a:lnTo>
                <a:lnTo>
                  <a:pt x="10463" y="12872"/>
                </a:lnTo>
                <a:lnTo>
                  <a:pt x="10682" y="12969"/>
                </a:lnTo>
                <a:lnTo>
                  <a:pt x="10901" y="13042"/>
                </a:lnTo>
                <a:lnTo>
                  <a:pt x="11363" y="13188"/>
                </a:lnTo>
                <a:lnTo>
                  <a:pt x="10852" y="13359"/>
                </a:lnTo>
                <a:lnTo>
                  <a:pt x="10317" y="13505"/>
                </a:lnTo>
                <a:lnTo>
                  <a:pt x="10317" y="13480"/>
                </a:lnTo>
                <a:lnTo>
                  <a:pt x="10366" y="13359"/>
                </a:lnTo>
                <a:lnTo>
                  <a:pt x="10366" y="13310"/>
                </a:lnTo>
                <a:lnTo>
                  <a:pt x="10342" y="13261"/>
                </a:lnTo>
                <a:lnTo>
                  <a:pt x="10293" y="13213"/>
                </a:lnTo>
                <a:lnTo>
                  <a:pt x="10244" y="13164"/>
                </a:lnTo>
                <a:lnTo>
                  <a:pt x="9198" y="12604"/>
                </a:lnTo>
                <a:lnTo>
                  <a:pt x="9028" y="12507"/>
                </a:lnTo>
                <a:lnTo>
                  <a:pt x="8809" y="12410"/>
                </a:lnTo>
                <a:lnTo>
                  <a:pt x="8711" y="12385"/>
                </a:lnTo>
                <a:lnTo>
                  <a:pt x="8590" y="12361"/>
                </a:lnTo>
                <a:lnTo>
                  <a:pt x="8492" y="12385"/>
                </a:lnTo>
                <a:lnTo>
                  <a:pt x="8419" y="12434"/>
                </a:lnTo>
                <a:lnTo>
                  <a:pt x="8419" y="12458"/>
                </a:lnTo>
                <a:lnTo>
                  <a:pt x="8444" y="12556"/>
                </a:lnTo>
                <a:lnTo>
                  <a:pt x="8517" y="12629"/>
                </a:lnTo>
                <a:lnTo>
                  <a:pt x="8687" y="12799"/>
                </a:lnTo>
                <a:lnTo>
                  <a:pt x="9028" y="13042"/>
                </a:lnTo>
                <a:lnTo>
                  <a:pt x="9490" y="13334"/>
                </a:lnTo>
                <a:lnTo>
                  <a:pt x="9733" y="13456"/>
                </a:lnTo>
                <a:lnTo>
                  <a:pt x="10001" y="13553"/>
                </a:lnTo>
                <a:lnTo>
                  <a:pt x="9539" y="13651"/>
                </a:lnTo>
                <a:lnTo>
                  <a:pt x="9076" y="13699"/>
                </a:lnTo>
                <a:lnTo>
                  <a:pt x="9052" y="13651"/>
                </a:lnTo>
                <a:lnTo>
                  <a:pt x="8857" y="13480"/>
                </a:lnTo>
                <a:lnTo>
                  <a:pt x="8638" y="13334"/>
                </a:lnTo>
                <a:lnTo>
                  <a:pt x="8176" y="13067"/>
                </a:lnTo>
                <a:lnTo>
                  <a:pt x="7762" y="12799"/>
                </a:lnTo>
                <a:lnTo>
                  <a:pt x="7568" y="12677"/>
                </a:lnTo>
                <a:lnTo>
                  <a:pt x="7349" y="12604"/>
                </a:lnTo>
                <a:lnTo>
                  <a:pt x="7300" y="12604"/>
                </a:lnTo>
                <a:lnTo>
                  <a:pt x="7276" y="12653"/>
                </a:lnTo>
                <a:lnTo>
                  <a:pt x="7276" y="12775"/>
                </a:lnTo>
                <a:lnTo>
                  <a:pt x="7300" y="12872"/>
                </a:lnTo>
                <a:lnTo>
                  <a:pt x="7373" y="12969"/>
                </a:lnTo>
                <a:lnTo>
                  <a:pt x="7446" y="13042"/>
                </a:lnTo>
                <a:lnTo>
                  <a:pt x="7616" y="13213"/>
                </a:lnTo>
                <a:lnTo>
                  <a:pt x="7787" y="13334"/>
                </a:lnTo>
                <a:lnTo>
                  <a:pt x="8103" y="13553"/>
                </a:lnTo>
                <a:lnTo>
                  <a:pt x="8444" y="13748"/>
                </a:lnTo>
                <a:lnTo>
                  <a:pt x="8346" y="13748"/>
                </a:lnTo>
                <a:lnTo>
                  <a:pt x="7835" y="13772"/>
                </a:lnTo>
                <a:lnTo>
                  <a:pt x="7349" y="13724"/>
                </a:lnTo>
                <a:lnTo>
                  <a:pt x="7373" y="13699"/>
                </a:lnTo>
                <a:lnTo>
                  <a:pt x="7397" y="13651"/>
                </a:lnTo>
                <a:lnTo>
                  <a:pt x="7422" y="13578"/>
                </a:lnTo>
                <a:lnTo>
                  <a:pt x="7397" y="13529"/>
                </a:lnTo>
                <a:lnTo>
                  <a:pt x="7373" y="13456"/>
                </a:lnTo>
                <a:lnTo>
                  <a:pt x="7324" y="13383"/>
                </a:lnTo>
                <a:lnTo>
                  <a:pt x="7203" y="13286"/>
                </a:lnTo>
                <a:lnTo>
                  <a:pt x="6911" y="13091"/>
                </a:lnTo>
                <a:lnTo>
                  <a:pt x="6643" y="12872"/>
                </a:lnTo>
                <a:lnTo>
                  <a:pt x="6521" y="12799"/>
                </a:lnTo>
                <a:lnTo>
                  <a:pt x="6448" y="12750"/>
                </a:lnTo>
                <a:lnTo>
                  <a:pt x="6424" y="12702"/>
                </a:lnTo>
                <a:lnTo>
                  <a:pt x="6424" y="12677"/>
                </a:lnTo>
                <a:lnTo>
                  <a:pt x="6400" y="12677"/>
                </a:lnTo>
                <a:lnTo>
                  <a:pt x="6375" y="12702"/>
                </a:lnTo>
                <a:lnTo>
                  <a:pt x="6351" y="12775"/>
                </a:lnTo>
                <a:lnTo>
                  <a:pt x="6327" y="12823"/>
                </a:lnTo>
                <a:lnTo>
                  <a:pt x="6351" y="12969"/>
                </a:lnTo>
                <a:lnTo>
                  <a:pt x="6400" y="13042"/>
                </a:lnTo>
                <a:lnTo>
                  <a:pt x="6448" y="13140"/>
                </a:lnTo>
                <a:lnTo>
                  <a:pt x="6570" y="13286"/>
                </a:lnTo>
                <a:lnTo>
                  <a:pt x="6716" y="13432"/>
                </a:lnTo>
                <a:lnTo>
                  <a:pt x="6862" y="13553"/>
                </a:lnTo>
                <a:lnTo>
                  <a:pt x="7032" y="13675"/>
                </a:lnTo>
                <a:lnTo>
                  <a:pt x="7032" y="13675"/>
                </a:lnTo>
                <a:lnTo>
                  <a:pt x="6619" y="13578"/>
                </a:lnTo>
                <a:lnTo>
                  <a:pt x="6229" y="13456"/>
                </a:lnTo>
                <a:lnTo>
                  <a:pt x="5864" y="13334"/>
                </a:lnTo>
                <a:lnTo>
                  <a:pt x="5670" y="13286"/>
                </a:lnTo>
                <a:lnTo>
                  <a:pt x="5475" y="13261"/>
                </a:lnTo>
                <a:lnTo>
                  <a:pt x="5280" y="13237"/>
                </a:lnTo>
                <a:lnTo>
                  <a:pt x="5086" y="13261"/>
                </a:lnTo>
                <a:lnTo>
                  <a:pt x="4988" y="13286"/>
                </a:lnTo>
                <a:lnTo>
                  <a:pt x="4915" y="13334"/>
                </a:lnTo>
                <a:lnTo>
                  <a:pt x="4842" y="13407"/>
                </a:lnTo>
                <a:lnTo>
                  <a:pt x="4818" y="13505"/>
                </a:lnTo>
                <a:lnTo>
                  <a:pt x="4672" y="13651"/>
                </a:lnTo>
                <a:lnTo>
                  <a:pt x="4502" y="13797"/>
                </a:lnTo>
                <a:lnTo>
                  <a:pt x="4331" y="13943"/>
                </a:lnTo>
                <a:lnTo>
                  <a:pt x="4161" y="14064"/>
                </a:lnTo>
                <a:lnTo>
                  <a:pt x="3869" y="14259"/>
                </a:lnTo>
                <a:lnTo>
                  <a:pt x="3553" y="14405"/>
                </a:lnTo>
                <a:lnTo>
                  <a:pt x="3212" y="14551"/>
                </a:lnTo>
                <a:lnTo>
                  <a:pt x="2896" y="14648"/>
                </a:lnTo>
                <a:lnTo>
                  <a:pt x="2555" y="14745"/>
                </a:lnTo>
                <a:lnTo>
                  <a:pt x="2190" y="14818"/>
                </a:lnTo>
                <a:lnTo>
                  <a:pt x="1825" y="14867"/>
                </a:lnTo>
                <a:lnTo>
                  <a:pt x="1485" y="14891"/>
                </a:lnTo>
                <a:lnTo>
                  <a:pt x="1314" y="14891"/>
                </a:lnTo>
                <a:lnTo>
                  <a:pt x="1144" y="14867"/>
                </a:lnTo>
                <a:lnTo>
                  <a:pt x="1436" y="14672"/>
                </a:lnTo>
                <a:lnTo>
                  <a:pt x="1728" y="14453"/>
                </a:lnTo>
                <a:lnTo>
                  <a:pt x="1996" y="14210"/>
                </a:lnTo>
                <a:lnTo>
                  <a:pt x="2239" y="13991"/>
                </a:lnTo>
                <a:lnTo>
                  <a:pt x="2604" y="13626"/>
                </a:lnTo>
                <a:lnTo>
                  <a:pt x="2774" y="13432"/>
                </a:lnTo>
                <a:lnTo>
                  <a:pt x="2944" y="13188"/>
                </a:lnTo>
                <a:lnTo>
                  <a:pt x="3066" y="12945"/>
                </a:lnTo>
                <a:lnTo>
                  <a:pt x="3163" y="12702"/>
                </a:lnTo>
                <a:lnTo>
                  <a:pt x="3212" y="12458"/>
                </a:lnTo>
                <a:lnTo>
                  <a:pt x="3212" y="12337"/>
                </a:lnTo>
                <a:lnTo>
                  <a:pt x="3212" y="12215"/>
                </a:lnTo>
                <a:lnTo>
                  <a:pt x="3236" y="12118"/>
                </a:lnTo>
                <a:lnTo>
                  <a:pt x="3212" y="12045"/>
                </a:lnTo>
                <a:lnTo>
                  <a:pt x="3188" y="11972"/>
                </a:lnTo>
                <a:lnTo>
                  <a:pt x="3115" y="11923"/>
                </a:lnTo>
                <a:lnTo>
                  <a:pt x="2920" y="11826"/>
                </a:lnTo>
                <a:lnTo>
                  <a:pt x="2750" y="11704"/>
                </a:lnTo>
                <a:lnTo>
                  <a:pt x="2409" y="11461"/>
                </a:lnTo>
                <a:lnTo>
                  <a:pt x="2117" y="11169"/>
                </a:lnTo>
                <a:lnTo>
                  <a:pt x="1850" y="10852"/>
                </a:lnTo>
                <a:lnTo>
                  <a:pt x="1631" y="10512"/>
                </a:lnTo>
                <a:lnTo>
                  <a:pt x="1412" y="10147"/>
                </a:lnTo>
                <a:lnTo>
                  <a:pt x="1241" y="9757"/>
                </a:lnTo>
                <a:lnTo>
                  <a:pt x="1095" y="9368"/>
                </a:lnTo>
                <a:lnTo>
                  <a:pt x="949" y="8979"/>
                </a:lnTo>
                <a:lnTo>
                  <a:pt x="828" y="8565"/>
                </a:lnTo>
                <a:lnTo>
                  <a:pt x="755" y="8127"/>
                </a:lnTo>
                <a:lnTo>
                  <a:pt x="682" y="7689"/>
                </a:lnTo>
                <a:lnTo>
                  <a:pt x="657" y="7251"/>
                </a:lnTo>
                <a:lnTo>
                  <a:pt x="657" y="6837"/>
                </a:lnTo>
                <a:lnTo>
                  <a:pt x="706" y="6399"/>
                </a:lnTo>
                <a:lnTo>
                  <a:pt x="803" y="5986"/>
                </a:lnTo>
                <a:lnTo>
                  <a:pt x="925" y="5548"/>
                </a:lnTo>
                <a:lnTo>
                  <a:pt x="1120" y="5110"/>
                </a:lnTo>
                <a:lnTo>
                  <a:pt x="1339" y="4696"/>
                </a:lnTo>
                <a:lnTo>
                  <a:pt x="1606" y="4307"/>
                </a:lnTo>
                <a:lnTo>
                  <a:pt x="1898" y="3869"/>
                </a:lnTo>
                <a:lnTo>
                  <a:pt x="2166" y="3431"/>
                </a:lnTo>
                <a:lnTo>
                  <a:pt x="2434" y="3017"/>
                </a:lnTo>
                <a:lnTo>
                  <a:pt x="2604" y="2823"/>
                </a:lnTo>
                <a:lnTo>
                  <a:pt x="2774" y="2628"/>
                </a:lnTo>
                <a:lnTo>
                  <a:pt x="3115" y="2336"/>
                </a:lnTo>
                <a:lnTo>
                  <a:pt x="3431" y="2068"/>
                </a:lnTo>
                <a:lnTo>
                  <a:pt x="3772" y="1825"/>
                </a:lnTo>
                <a:lnTo>
                  <a:pt x="4137" y="1582"/>
                </a:lnTo>
                <a:lnTo>
                  <a:pt x="4502" y="1387"/>
                </a:lnTo>
                <a:lnTo>
                  <a:pt x="4867" y="1192"/>
                </a:lnTo>
                <a:lnTo>
                  <a:pt x="5256" y="1046"/>
                </a:lnTo>
                <a:lnTo>
                  <a:pt x="5670" y="900"/>
                </a:lnTo>
                <a:lnTo>
                  <a:pt x="6083" y="803"/>
                </a:lnTo>
                <a:lnTo>
                  <a:pt x="6497" y="706"/>
                </a:lnTo>
                <a:lnTo>
                  <a:pt x="6935" y="633"/>
                </a:lnTo>
                <a:lnTo>
                  <a:pt x="7373" y="584"/>
                </a:lnTo>
                <a:lnTo>
                  <a:pt x="7811" y="535"/>
                </a:lnTo>
                <a:lnTo>
                  <a:pt x="8249" y="511"/>
                </a:lnTo>
                <a:close/>
                <a:moveTo>
                  <a:pt x="8444" y="0"/>
                </a:moveTo>
                <a:lnTo>
                  <a:pt x="7641" y="24"/>
                </a:lnTo>
                <a:lnTo>
                  <a:pt x="6838" y="122"/>
                </a:lnTo>
                <a:lnTo>
                  <a:pt x="6351" y="195"/>
                </a:lnTo>
                <a:lnTo>
                  <a:pt x="5889" y="292"/>
                </a:lnTo>
                <a:lnTo>
                  <a:pt x="5426" y="414"/>
                </a:lnTo>
                <a:lnTo>
                  <a:pt x="4964" y="560"/>
                </a:lnTo>
                <a:lnTo>
                  <a:pt x="4502" y="730"/>
                </a:lnTo>
                <a:lnTo>
                  <a:pt x="4088" y="949"/>
                </a:lnTo>
                <a:lnTo>
                  <a:pt x="3674" y="1217"/>
                </a:lnTo>
                <a:lnTo>
                  <a:pt x="3285" y="1509"/>
                </a:lnTo>
                <a:lnTo>
                  <a:pt x="2823" y="1922"/>
                </a:lnTo>
                <a:lnTo>
                  <a:pt x="2385" y="2312"/>
                </a:lnTo>
                <a:lnTo>
                  <a:pt x="2166" y="2531"/>
                </a:lnTo>
                <a:lnTo>
                  <a:pt x="1947" y="2725"/>
                </a:lnTo>
                <a:lnTo>
                  <a:pt x="1752" y="2969"/>
                </a:lnTo>
                <a:lnTo>
                  <a:pt x="1582" y="3212"/>
                </a:lnTo>
                <a:lnTo>
                  <a:pt x="1266" y="3723"/>
                </a:lnTo>
                <a:lnTo>
                  <a:pt x="974" y="4283"/>
                </a:lnTo>
                <a:lnTo>
                  <a:pt x="682" y="4842"/>
                </a:lnTo>
                <a:lnTo>
                  <a:pt x="438" y="5402"/>
                </a:lnTo>
                <a:lnTo>
                  <a:pt x="341" y="5645"/>
                </a:lnTo>
                <a:lnTo>
                  <a:pt x="268" y="5889"/>
                </a:lnTo>
                <a:lnTo>
                  <a:pt x="195" y="6132"/>
                </a:lnTo>
                <a:lnTo>
                  <a:pt x="146" y="6375"/>
                </a:lnTo>
                <a:lnTo>
                  <a:pt x="122" y="6886"/>
                </a:lnTo>
                <a:lnTo>
                  <a:pt x="122" y="7397"/>
                </a:lnTo>
                <a:lnTo>
                  <a:pt x="171" y="7908"/>
                </a:lnTo>
                <a:lnTo>
                  <a:pt x="268" y="8419"/>
                </a:lnTo>
                <a:lnTo>
                  <a:pt x="390" y="8906"/>
                </a:lnTo>
                <a:lnTo>
                  <a:pt x="536" y="9392"/>
                </a:lnTo>
                <a:lnTo>
                  <a:pt x="682" y="9830"/>
                </a:lnTo>
                <a:lnTo>
                  <a:pt x="876" y="10244"/>
                </a:lnTo>
                <a:lnTo>
                  <a:pt x="1095" y="10658"/>
                </a:lnTo>
                <a:lnTo>
                  <a:pt x="1339" y="11047"/>
                </a:lnTo>
                <a:lnTo>
                  <a:pt x="1631" y="11412"/>
                </a:lnTo>
                <a:lnTo>
                  <a:pt x="1947" y="11728"/>
                </a:lnTo>
                <a:lnTo>
                  <a:pt x="2117" y="11874"/>
                </a:lnTo>
                <a:lnTo>
                  <a:pt x="2312" y="12020"/>
                </a:lnTo>
                <a:lnTo>
                  <a:pt x="2507" y="12142"/>
                </a:lnTo>
                <a:lnTo>
                  <a:pt x="2701" y="12239"/>
                </a:lnTo>
                <a:lnTo>
                  <a:pt x="2677" y="12458"/>
                </a:lnTo>
                <a:lnTo>
                  <a:pt x="2604" y="12653"/>
                </a:lnTo>
                <a:lnTo>
                  <a:pt x="2482" y="12848"/>
                </a:lnTo>
                <a:lnTo>
                  <a:pt x="2361" y="13042"/>
                </a:lnTo>
                <a:lnTo>
                  <a:pt x="2215" y="13213"/>
                </a:lnTo>
                <a:lnTo>
                  <a:pt x="2069" y="13359"/>
                </a:lnTo>
                <a:lnTo>
                  <a:pt x="1752" y="13675"/>
                </a:lnTo>
                <a:lnTo>
                  <a:pt x="1412" y="13967"/>
                </a:lnTo>
                <a:lnTo>
                  <a:pt x="1047" y="14259"/>
                </a:lnTo>
                <a:lnTo>
                  <a:pt x="828" y="14381"/>
                </a:lnTo>
                <a:lnTo>
                  <a:pt x="633" y="14478"/>
                </a:lnTo>
                <a:lnTo>
                  <a:pt x="414" y="14575"/>
                </a:lnTo>
                <a:lnTo>
                  <a:pt x="195" y="14648"/>
                </a:lnTo>
                <a:lnTo>
                  <a:pt x="98" y="14697"/>
                </a:lnTo>
                <a:lnTo>
                  <a:pt x="25" y="14794"/>
                </a:lnTo>
                <a:lnTo>
                  <a:pt x="0" y="14891"/>
                </a:lnTo>
                <a:lnTo>
                  <a:pt x="25" y="14989"/>
                </a:lnTo>
                <a:lnTo>
                  <a:pt x="49" y="15086"/>
                </a:lnTo>
                <a:lnTo>
                  <a:pt x="146" y="15159"/>
                </a:lnTo>
                <a:lnTo>
                  <a:pt x="244" y="15208"/>
                </a:lnTo>
                <a:lnTo>
                  <a:pt x="365" y="15208"/>
                </a:lnTo>
                <a:lnTo>
                  <a:pt x="414" y="15183"/>
                </a:lnTo>
                <a:lnTo>
                  <a:pt x="560" y="15256"/>
                </a:lnTo>
                <a:lnTo>
                  <a:pt x="682" y="15305"/>
                </a:lnTo>
                <a:lnTo>
                  <a:pt x="998" y="15378"/>
                </a:lnTo>
                <a:lnTo>
                  <a:pt x="1314" y="15402"/>
                </a:lnTo>
                <a:lnTo>
                  <a:pt x="1679" y="15402"/>
                </a:lnTo>
                <a:lnTo>
                  <a:pt x="2020" y="15354"/>
                </a:lnTo>
                <a:lnTo>
                  <a:pt x="2336" y="15305"/>
                </a:lnTo>
                <a:lnTo>
                  <a:pt x="2896" y="15183"/>
                </a:lnTo>
                <a:lnTo>
                  <a:pt x="3261" y="15062"/>
                </a:lnTo>
                <a:lnTo>
                  <a:pt x="3626" y="14916"/>
                </a:lnTo>
                <a:lnTo>
                  <a:pt x="3991" y="14770"/>
                </a:lnTo>
                <a:lnTo>
                  <a:pt x="4331" y="14575"/>
                </a:lnTo>
                <a:lnTo>
                  <a:pt x="4575" y="14429"/>
                </a:lnTo>
                <a:lnTo>
                  <a:pt x="4818" y="14259"/>
                </a:lnTo>
                <a:lnTo>
                  <a:pt x="5037" y="14040"/>
                </a:lnTo>
                <a:lnTo>
                  <a:pt x="5134" y="13918"/>
                </a:lnTo>
                <a:lnTo>
                  <a:pt x="5207" y="13797"/>
                </a:lnTo>
                <a:lnTo>
                  <a:pt x="5426" y="13821"/>
                </a:lnTo>
                <a:lnTo>
                  <a:pt x="5645" y="13845"/>
                </a:lnTo>
                <a:lnTo>
                  <a:pt x="6059" y="13967"/>
                </a:lnTo>
                <a:lnTo>
                  <a:pt x="6497" y="14113"/>
                </a:lnTo>
                <a:lnTo>
                  <a:pt x="6692" y="14186"/>
                </a:lnTo>
                <a:lnTo>
                  <a:pt x="6911" y="14235"/>
                </a:lnTo>
                <a:lnTo>
                  <a:pt x="7178" y="14283"/>
                </a:lnTo>
                <a:lnTo>
                  <a:pt x="7446" y="14308"/>
                </a:lnTo>
                <a:lnTo>
                  <a:pt x="7981" y="14332"/>
                </a:lnTo>
                <a:lnTo>
                  <a:pt x="8517" y="14308"/>
                </a:lnTo>
                <a:lnTo>
                  <a:pt x="9052" y="14259"/>
                </a:lnTo>
                <a:lnTo>
                  <a:pt x="9490" y="14210"/>
                </a:lnTo>
                <a:lnTo>
                  <a:pt x="9952" y="14137"/>
                </a:lnTo>
                <a:lnTo>
                  <a:pt x="10390" y="14040"/>
                </a:lnTo>
                <a:lnTo>
                  <a:pt x="10828" y="13918"/>
                </a:lnTo>
                <a:lnTo>
                  <a:pt x="11266" y="13797"/>
                </a:lnTo>
                <a:lnTo>
                  <a:pt x="11680" y="13651"/>
                </a:lnTo>
                <a:lnTo>
                  <a:pt x="12093" y="13480"/>
                </a:lnTo>
                <a:lnTo>
                  <a:pt x="12507" y="13286"/>
                </a:lnTo>
                <a:lnTo>
                  <a:pt x="12921" y="13067"/>
                </a:lnTo>
                <a:lnTo>
                  <a:pt x="13310" y="12823"/>
                </a:lnTo>
                <a:lnTo>
                  <a:pt x="13699" y="12556"/>
                </a:lnTo>
                <a:lnTo>
                  <a:pt x="14089" y="12264"/>
                </a:lnTo>
                <a:lnTo>
                  <a:pt x="14429" y="11947"/>
                </a:lnTo>
                <a:lnTo>
                  <a:pt x="14770" y="11607"/>
                </a:lnTo>
                <a:lnTo>
                  <a:pt x="15111" y="11266"/>
                </a:lnTo>
                <a:lnTo>
                  <a:pt x="15403" y="10901"/>
                </a:lnTo>
                <a:lnTo>
                  <a:pt x="15670" y="10512"/>
                </a:lnTo>
                <a:lnTo>
                  <a:pt x="15914" y="10098"/>
                </a:lnTo>
                <a:lnTo>
                  <a:pt x="16133" y="9684"/>
                </a:lnTo>
                <a:lnTo>
                  <a:pt x="16327" y="9246"/>
                </a:lnTo>
                <a:lnTo>
                  <a:pt x="16473" y="8808"/>
                </a:lnTo>
                <a:lnTo>
                  <a:pt x="16595" y="8346"/>
                </a:lnTo>
                <a:lnTo>
                  <a:pt x="16668" y="7884"/>
                </a:lnTo>
                <a:lnTo>
                  <a:pt x="16717" y="7421"/>
                </a:lnTo>
                <a:lnTo>
                  <a:pt x="16717" y="7178"/>
                </a:lnTo>
                <a:lnTo>
                  <a:pt x="16692" y="6959"/>
                </a:lnTo>
                <a:lnTo>
                  <a:pt x="16595" y="6497"/>
                </a:lnTo>
                <a:lnTo>
                  <a:pt x="16473" y="6035"/>
                </a:lnTo>
                <a:lnTo>
                  <a:pt x="16352" y="5597"/>
                </a:lnTo>
                <a:lnTo>
                  <a:pt x="16206" y="5134"/>
                </a:lnTo>
                <a:lnTo>
                  <a:pt x="16084" y="4672"/>
                </a:lnTo>
                <a:lnTo>
                  <a:pt x="15962" y="4210"/>
                </a:lnTo>
                <a:lnTo>
                  <a:pt x="15792" y="3772"/>
                </a:lnTo>
                <a:lnTo>
                  <a:pt x="15597" y="3358"/>
                </a:lnTo>
                <a:lnTo>
                  <a:pt x="15354" y="2993"/>
                </a:lnTo>
                <a:lnTo>
                  <a:pt x="15062" y="2652"/>
                </a:lnTo>
                <a:lnTo>
                  <a:pt x="14770" y="2336"/>
                </a:lnTo>
                <a:lnTo>
                  <a:pt x="14429" y="2044"/>
                </a:lnTo>
                <a:lnTo>
                  <a:pt x="14089" y="1776"/>
                </a:lnTo>
                <a:lnTo>
                  <a:pt x="13724" y="1509"/>
                </a:lnTo>
                <a:lnTo>
                  <a:pt x="13334" y="1265"/>
                </a:lnTo>
                <a:lnTo>
                  <a:pt x="12969" y="1046"/>
                </a:lnTo>
                <a:lnTo>
                  <a:pt x="12580" y="827"/>
                </a:lnTo>
                <a:lnTo>
                  <a:pt x="12166" y="633"/>
                </a:lnTo>
                <a:lnTo>
                  <a:pt x="11777" y="487"/>
                </a:lnTo>
                <a:lnTo>
                  <a:pt x="11363" y="341"/>
                </a:lnTo>
                <a:lnTo>
                  <a:pt x="10950" y="219"/>
                </a:lnTo>
                <a:lnTo>
                  <a:pt x="10512" y="146"/>
                </a:lnTo>
                <a:lnTo>
                  <a:pt x="10074" y="73"/>
                </a:lnTo>
                <a:lnTo>
                  <a:pt x="927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aption - purple">
  <p:cSld name="CAPTION_ONLY">
    <p:bg>
      <p:bgPr>
        <a:gradFill>
          <a:gsLst>
            <a:gs pos="0">
              <a:schemeClr val="accent1"/>
            </a:gs>
            <a:gs pos="100000">
              <a:schemeClr val="accent2"/>
            </a:gs>
          </a:gsLst>
          <a:lin ang="2698631" scaled="0"/>
        </a:gradFill>
        <a:effectLst/>
      </p:bgPr>
    </p:bg>
    <p:spTree>
      <p:nvGrpSpPr>
        <p:cNvPr id="1" name="Shape 126"/>
        <p:cNvGrpSpPr/>
        <p:nvPr/>
      </p:nvGrpSpPr>
      <p:grpSpPr>
        <a:xfrm>
          <a:off x="0" y="0"/>
          <a:ext cx="0" cy="0"/>
          <a:chOff x="0" y="0"/>
          <a:chExt cx="0" cy="0"/>
        </a:xfrm>
      </p:grpSpPr>
      <p:sp>
        <p:nvSpPr>
          <p:cNvPr id="127" name="Google Shape;127;p23"/>
          <p:cNvSpPr/>
          <p:nvPr/>
        </p:nvSpPr>
        <p:spPr>
          <a:xfrm>
            <a:off x="0" y="4721325"/>
            <a:ext cx="9144000" cy="422100"/>
          </a:xfrm>
          <a:prstGeom prst="rect">
            <a:avLst/>
          </a:prstGeom>
          <a:solidFill>
            <a:srgbClr val="20124D">
              <a:alpha val="2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23"/>
          <p:cNvSpPr txBox="1">
            <a:spLocks noGrp="1"/>
          </p:cNvSpPr>
          <p:nvPr>
            <p:ph type="title"/>
          </p:nvPr>
        </p:nvSpPr>
        <p:spPr>
          <a:xfrm>
            <a:off x="0" y="4685438"/>
            <a:ext cx="9144000" cy="379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400"/>
              <a:buNone/>
              <a:defRPr sz="1400"/>
            </a:lvl1pPr>
            <a:lvl2pPr lvl="1" rtl="0">
              <a:spcBef>
                <a:spcPts val="0"/>
              </a:spcBef>
              <a:spcAft>
                <a:spcPts val="0"/>
              </a:spcAft>
              <a:buSzPts val="1400"/>
              <a:buNone/>
              <a:defRPr sz="1400"/>
            </a:lvl2pPr>
            <a:lvl3pPr lvl="2" rtl="0">
              <a:spcBef>
                <a:spcPts val="0"/>
              </a:spcBef>
              <a:spcAft>
                <a:spcPts val="0"/>
              </a:spcAft>
              <a:buSzPts val="1400"/>
              <a:buNone/>
              <a:defRPr sz="1400"/>
            </a:lvl3pPr>
            <a:lvl4pPr lvl="3" rtl="0">
              <a:spcBef>
                <a:spcPts val="0"/>
              </a:spcBef>
              <a:spcAft>
                <a:spcPts val="0"/>
              </a:spcAft>
              <a:buSzPts val="1400"/>
              <a:buNone/>
              <a:defRPr sz="1400"/>
            </a:lvl4pPr>
            <a:lvl5pPr lvl="4" rtl="0">
              <a:spcBef>
                <a:spcPts val="0"/>
              </a:spcBef>
              <a:spcAft>
                <a:spcPts val="0"/>
              </a:spcAft>
              <a:buSzPts val="1400"/>
              <a:buNone/>
              <a:defRPr sz="1400"/>
            </a:lvl5pPr>
            <a:lvl6pPr lvl="5" rtl="0">
              <a:spcBef>
                <a:spcPts val="0"/>
              </a:spcBef>
              <a:spcAft>
                <a:spcPts val="0"/>
              </a:spcAft>
              <a:buSzPts val="1400"/>
              <a:buNone/>
              <a:defRPr sz="1400"/>
            </a:lvl6pPr>
            <a:lvl7pPr lvl="6" rtl="0">
              <a:spcBef>
                <a:spcPts val="0"/>
              </a:spcBef>
              <a:spcAft>
                <a:spcPts val="0"/>
              </a:spcAft>
              <a:buSzPts val="1400"/>
              <a:buNone/>
              <a:defRPr sz="1400"/>
            </a:lvl7pPr>
            <a:lvl8pPr lvl="7" rtl="0">
              <a:spcBef>
                <a:spcPts val="0"/>
              </a:spcBef>
              <a:spcAft>
                <a:spcPts val="0"/>
              </a:spcAft>
              <a:buSzPts val="1400"/>
              <a:buNone/>
              <a:defRPr sz="1400"/>
            </a:lvl8pPr>
            <a:lvl9pPr lvl="8" rtl="0">
              <a:spcBef>
                <a:spcPts val="0"/>
              </a:spcBef>
              <a:spcAft>
                <a:spcPts val="0"/>
              </a:spcAft>
              <a:buSzPts val="1400"/>
              <a:buNone/>
              <a:defRPr sz="1400"/>
            </a:lvl9pPr>
          </a:lstStyle>
          <a:p>
            <a:endParaRPr/>
          </a:p>
        </p:txBody>
      </p:sp>
      <p:sp>
        <p:nvSpPr>
          <p:cNvPr id="129" name="Google Shape;129;p23"/>
          <p:cNvSpPr txBox="1">
            <a:spLocks noGrp="1"/>
          </p:cNvSpPr>
          <p:nvPr>
            <p:ph type="sldNum" idx="12"/>
          </p:nvPr>
        </p:nvSpPr>
        <p:spPr>
          <a:xfrm>
            <a:off x="8480584" y="467365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aption - cold">
  <p:cSld name="CAPTION_ONLY_1_1">
    <p:bg>
      <p:bgPr>
        <a:gradFill>
          <a:gsLst>
            <a:gs pos="0">
              <a:schemeClr val="accent5"/>
            </a:gs>
            <a:gs pos="100000">
              <a:schemeClr val="accent4"/>
            </a:gs>
          </a:gsLst>
          <a:lin ang="2700006" scaled="0"/>
        </a:gradFill>
        <a:effectLst/>
      </p:bgPr>
    </p:bg>
    <p:spTree>
      <p:nvGrpSpPr>
        <p:cNvPr id="1" name="Shape 134"/>
        <p:cNvGrpSpPr/>
        <p:nvPr/>
      </p:nvGrpSpPr>
      <p:grpSpPr>
        <a:xfrm>
          <a:off x="0" y="0"/>
          <a:ext cx="0" cy="0"/>
          <a:chOff x="0" y="0"/>
          <a:chExt cx="0" cy="0"/>
        </a:xfrm>
      </p:grpSpPr>
      <p:sp>
        <p:nvSpPr>
          <p:cNvPr id="135" name="Google Shape;135;p25"/>
          <p:cNvSpPr/>
          <p:nvPr/>
        </p:nvSpPr>
        <p:spPr>
          <a:xfrm>
            <a:off x="0" y="4721325"/>
            <a:ext cx="9144000" cy="422100"/>
          </a:xfrm>
          <a:prstGeom prst="rect">
            <a:avLst/>
          </a:prstGeom>
          <a:solidFill>
            <a:srgbClr val="1C4587">
              <a:alpha val="35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25"/>
          <p:cNvSpPr txBox="1">
            <a:spLocks noGrp="1"/>
          </p:cNvSpPr>
          <p:nvPr>
            <p:ph type="title"/>
          </p:nvPr>
        </p:nvSpPr>
        <p:spPr>
          <a:xfrm>
            <a:off x="0" y="4685438"/>
            <a:ext cx="9144000" cy="379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400"/>
              <a:buNone/>
              <a:defRPr sz="1400"/>
            </a:lvl1pPr>
            <a:lvl2pPr lvl="1" rtl="0">
              <a:spcBef>
                <a:spcPts val="0"/>
              </a:spcBef>
              <a:spcAft>
                <a:spcPts val="0"/>
              </a:spcAft>
              <a:buSzPts val="1400"/>
              <a:buNone/>
              <a:defRPr sz="1400"/>
            </a:lvl2pPr>
            <a:lvl3pPr lvl="2" rtl="0">
              <a:spcBef>
                <a:spcPts val="0"/>
              </a:spcBef>
              <a:spcAft>
                <a:spcPts val="0"/>
              </a:spcAft>
              <a:buSzPts val="1400"/>
              <a:buNone/>
              <a:defRPr sz="1400"/>
            </a:lvl3pPr>
            <a:lvl4pPr lvl="3" rtl="0">
              <a:spcBef>
                <a:spcPts val="0"/>
              </a:spcBef>
              <a:spcAft>
                <a:spcPts val="0"/>
              </a:spcAft>
              <a:buSzPts val="1400"/>
              <a:buNone/>
              <a:defRPr sz="1400"/>
            </a:lvl4pPr>
            <a:lvl5pPr lvl="4" rtl="0">
              <a:spcBef>
                <a:spcPts val="0"/>
              </a:spcBef>
              <a:spcAft>
                <a:spcPts val="0"/>
              </a:spcAft>
              <a:buSzPts val="1400"/>
              <a:buNone/>
              <a:defRPr sz="1400"/>
            </a:lvl5pPr>
            <a:lvl6pPr lvl="5" rtl="0">
              <a:spcBef>
                <a:spcPts val="0"/>
              </a:spcBef>
              <a:spcAft>
                <a:spcPts val="0"/>
              </a:spcAft>
              <a:buSzPts val="1400"/>
              <a:buNone/>
              <a:defRPr sz="1400"/>
            </a:lvl6pPr>
            <a:lvl7pPr lvl="6" rtl="0">
              <a:spcBef>
                <a:spcPts val="0"/>
              </a:spcBef>
              <a:spcAft>
                <a:spcPts val="0"/>
              </a:spcAft>
              <a:buSzPts val="1400"/>
              <a:buNone/>
              <a:defRPr sz="1400"/>
            </a:lvl7pPr>
            <a:lvl8pPr lvl="7" rtl="0">
              <a:spcBef>
                <a:spcPts val="0"/>
              </a:spcBef>
              <a:spcAft>
                <a:spcPts val="0"/>
              </a:spcAft>
              <a:buSzPts val="1400"/>
              <a:buNone/>
              <a:defRPr sz="1400"/>
            </a:lvl8pPr>
            <a:lvl9pPr lvl="8" rtl="0">
              <a:spcBef>
                <a:spcPts val="0"/>
              </a:spcBef>
              <a:spcAft>
                <a:spcPts val="0"/>
              </a:spcAft>
              <a:buSzPts val="1400"/>
              <a:buNone/>
              <a:defRPr sz="1400"/>
            </a:lvl9pPr>
          </a:lstStyle>
          <a:p>
            <a:endParaRPr/>
          </a:p>
        </p:txBody>
      </p:sp>
      <p:sp>
        <p:nvSpPr>
          <p:cNvPr id="137" name="Google Shape;137;p25"/>
          <p:cNvSpPr txBox="1">
            <a:spLocks noGrp="1"/>
          </p:cNvSpPr>
          <p:nvPr>
            <p:ph type="sldNum" idx="12"/>
          </p:nvPr>
        </p:nvSpPr>
        <p:spPr>
          <a:xfrm>
            <a:off x="8480584" y="467365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Blank - purple" type="blank">
  <p:cSld name="BLANK">
    <p:bg>
      <p:bgPr>
        <a:gradFill>
          <a:gsLst>
            <a:gs pos="0">
              <a:schemeClr val="accent1"/>
            </a:gs>
            <a:gs pos="100000">
              <a:schemeClr val="accent2"/>
            </a:gs>
          </a:gsLst>
          <a:lin ang="2698631" scaled="0"/>
        </a:gradFill>
        <a:effectLst/>
      </p:bgPr>
    </p:bg>
    <p:spTree>
      <p:nvGrpSpPr>
        <p:cNvPr id="1" name="Shape 138"/>
        <p:cNvGrpSpPr/>
        <p:nvPr/>
      </p:nvGrpSpPr>
      <p:grpSpPr>
        <a:xfrm>
          <a:off x="0" y="0"/>
          <a:ext cx="0" cy="0"/>
          <a:chOff x="0" y="0"/>
          <a:chExt cx="0" cy="0"/>
        </a:xfrm>
      </p:grpSpPr>
      <p:sp>
        <p:nvSpPr>
          <p:cNvPr id="139" name="Google Shape;139;p26"/>
          <p:cNvSpPr txBox="1">
            <a:spLocks noGrp="1"/>
          </p:cNvSpPr>
          <p:nvPr>
            <p:ph type="sldNum" idx="12"/>
          </p:nvPr>
        </p:nvSpPr>
        <p:spPr>
          <a:xfrm>
            <a:off x="8480584" y="467365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 hot">
  <p:cSld name="TITLE_2">
    <p:bg>
      <p:bgPr>
        <a:gradFill>
          <a:gsLst>
            <a:gs pos="0">
              <a:schemeClr val="accent6"/>
            </a:gs>
            <a:gs pos="100000">
              <a:schemeClr val="accent3"/>
            </a:gs>
          </a:gsLst>
          <a:lin ang="2700006" scaled="0"/>
        </a:gradFill>
        <a:effectLst/>
      </p:bgPr>
    </p:bg>
    <p:spTree>
      <p:nvGrpSpPr>
        <p:cNvPr id="1" name="Shape 12"/>
        <p:cNvGrpSpPr/>
        <p:nvPr/>
      </p:nvGrpSpPr>
      <p:grpSpPr>
        <a:xfrm>
          <a:off x="0" y="0"/>
          <a:ext cx="0" cy="0"/>
          <a:chOff x="0" y="0"/>
          <a:chExt cx="0" cy="0"/>
        </a:xfrm>
      </p:grpSpPr>
      <p:sp>
        <p:nvSpPr>
          <p:cNvPr id="13" name="Google Shape;13;p3"/>
          <p:cNvSpPr txBox="1">
            <a:spLocks noGrp="1"/>
          </p:cNvSpPr>
          <p:nvPr>
            <p:ph type="ctrTitle"/>
          </p:nvPr>
        </p:nvSpPr>
        <p:spPr>
          <a:xfrm>
            <a:off x="685800" y="3143081"/>
            <a:ext cx="5656800" cy="1159800"/>
          </a:xfrm>
          <a:prstGeom prst="rect">
            <a:avLst/>
          </a:prstGeom>
        </p:spPr>
        <p:txBody>
          <a:bodyPr spcFirstLastPara="1" wrap="square" lIns="91425" tIns="91425" rIns="91425" bIns="91425" anchor="t" anchorCtr="0">
            <a:noAutofit/>
          </a:bodyPr>
          <a:lstStyle>
            <a:lvl1pPr lvl="0" rtl="0">
              <a:spcBef>
                <a:spcPts val="0"/>
              </a:spcBef>
              <a:spcAft>
                <a:spcPts val="0"/>
              </a:spcAft>
              <a:buSzPts val="4800"/>
              <a:buNone/>
              <a:defRPr sz="4800"/>
            </a:lvl1pPr>
            <a:lvl2pPr lvl="1" algn="l" rtl="0">
              <a:spcBef>
                <a:spcPts val="0"/>
              </a:spcBef>
              <a:spcAft>
                <a:spcPts val="0"/>
              </a:spcAft>
              <a:buSzPts val="6000"/>
              <a:buNone/>
              <a:defRPr sz="6000"/>
            </a:lvl2pPr>
            <a:lvl3pPr lvl="2" algn="l" rtl="0">
              <a:spcBef>
                <a:spcPts val="0"/>
              </a:spcBef>
              <a:spcAft>
                <a:spcPts val="0"/>
              </a:spcAft>
              <a:buSzPts val="6000"/>
              <a:buNone/>
              <a:defRPr sz="6000"/>
            </a:lvl3pPr>
            <a:lvl4pPr lvl="3" algn="l" rtl="0">
              <a:spcBef>
                <a:spcPts val="0"/>
              </a:spcBef>
              <a:spcAft>
                <a:spcPts val="0"/>
              </a:spcAft>
              <a:buSzPts val="6000"/>
              <a:buNone/>
              <a:defRPr sz="6000"/>
            </a:lvl4pPr>
            <a:lvl5pPr lvl="4" algn="l" rtl="0">
              <a:spcBef>
                <a:spcPts val="0"/>
              </a:spcBef>
              <a:spcAft>
                <a:spcPts val="0"/>
              </a:spcAft>
              <a:buSzPts val="6000"/>
              <a:buNone/>
              <a:defRPr sz="6000"/>
            </a:lvl5pPr>
            <a:lvl6pPr lvl="5" algn="l" rtl="0">
              <a:spcBef>
                <a:spcPts val="0"/>
              </a:spcBef>
              <a:spcAft>
                <a:spcPts val="0"/>
              </a:spcAft>
              <a:buSzPts val="6000"/>
              <a:buNone/>
              <a:defRPr sz="6000"/>
            </a:lvl6pPr>
            <a:lvl7pPr lvl="6" algn="l" rtl="0">
              <a:spcBef>
                <a:spcPts val="0"/>
              </a:spcBef>
              <a:spcAft>
                <a:spcPts val="0"/>
              </a:spcAft>
              <a:buSzPts val="6000"/>
              <a:buNone/>
              <a:defRPr sz="6000"/>
            </a:lvl7pPr>
            <a:lvl8pPr lvl="7" algn="l" rtl="0">
              <a:spcBef>
                <a:spcPts val="0"/>
              </a:spcBef>
              <a:spcAft>
                <a:spcPts val="0"/>
              </a:spcAft>
              <a:buSzPts val="6000"/>
              <a:buNone/>
              <a:defRPr sz="6000"/>
            </a:lvl8pPr>
            <a:lvl9pPr lvl="8" algn="l" rtl="0">
              <a:spcBef>
                <a:spcPts val="0"/>
              </a:spcBef>
              <a:spcAft>
                <a:spcPts val="0"/>
              </a:spcAft>
              <a:buSzPts val="6000"/>
              <a:buNone/>
              <a:defRPr sz="6000"/>
            </a:lvl9pPr>
          </a:lstStyle>
          <a:p>
            <a:endParaRPr/>
          </a:p>
        </p:txBody>
      </p:sp>
      <p:sp>
        <p:nvSpPr>
          <p:cNvPr id="14" name="Google Shape;14;p3"/>
          <p:cNvSpPr/>
          <p:nvPr/>
        </p:nvSpPr>
        <p:spPr>
          <a:xfrm>
            <a:off x="0" y="0"/>
            <a:ext cx="9144000" cy="2992500"/>
          </a:xfrm>
          <a:prstGeom prst="rect">
            <a:avLst/>
          </a:prstGeom>
          <a:solidFill>
            <a:srgbClr val="4C1130">
              <a:alpha val="176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Blank - hot">
  <p:cSld name="BLANK_1">
    <p:bg>
      <p:bgPr>
        <a:gradFill>
          <a:gsLst>
            <a:gs pos="0">
              <a:schemeClr val="accent6"/>
            </a:gs>
            <a:gs pos="100000">
              <a:schemeClr val="accent3"/>
            </a:gs>
          </a:gsLst>
          <a:lin ang="2700006" scaled="0"/>
        </a:gradFill>
        <a:effectLst/>
      </p:bgPr>
    </p:bg>
    <p:spTree>
      <p:nvGrpSpPr>
        <p:cNvPr id="1" name="Shape 140"/>
        <p:cNvGrpSpPr/>
        <p:nvPr/>
      </p:nvGrpSpPr>
      <p:grpSpPr>
        <a:xfrm>
          <a:off x="0" y="0"/>
          <a:ext cx="0" cy="0"/>
          <a:chOff x="0" y="0"/>
          <a:chExt cx="0" cy="0"/>
        </a:xfrm>
      </p:grpSpPr>
      <p:sp>
        <p:nvSpPr>
          <p:cNvPr id="141" name="Google Shape;141;p27"/>
          <p:cNvSpPr txBox="1">
            <a:spLocks noGrp="1"/>
          </p:cNvSpPr>
          <p:nvPr>
            <p:ph type="sldNum" idx="12"/>
          </p:nvPr>
        </p:nvSpPr>
        <p:spPr>
          <a:xfrm>
            <a:off x="8480584" y="467365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96292219-6941-4320-A1C0-27DBDF7D1EF7}" type="datetimeFigureOut">
              <a:rPr lang="es-CR" smtClean="0"/>
              <a:t>20/1/2022</a:t>
            </a:fld>
            <a:endParaRPr lang="es-CR"/>
          </a:p>
        </p:txBody>
      </p:sp>
      <p:sp>
        <p:nvSpPr>
          <p:cNvPr id="5" name="Footer Placeholder 4"/>
          <p:cNvSpPr>
            <a:spLocks noGrp="1"/>
          </p:cNvSpPr>
          <p:nvPr>
            <p:ph type="ftr" sz="quarter" idx="11"/>
          </p:nvPr>
        </p:nvSpPr>
        <p:spPr/>
        <p:txBody>
          <a:bodyPr/>
          <a:lstStyle/>
          <a:p>
            <a:endParaRPr lang="es-CR"/>
          </a:p>
        </p:txBody>
      </p:sp>
      <p:sp>
        <p:nvSpPr>
          <p:cNvPr id="6" name="Slide Number Placeholder 5"/>
          <p:cNvSpPr>
            <a:spLocks noGrp="1"/>
          </p:cNvSpPr>
          <p:nvPr>
            <p:ph type="sldNum" sz="quarter" idx="12"/>
          </p:nvPr>
        </p:nvSpPr>
        <p:spPr/>
        <p:txBody>
          <a:bodyPr/>
          <a:lstStyle/>
          <a:p>
            <a:fld id="{E525DB4E-463B-4774-9672-27065D4CEF8E}" type="slidenum">
              <a:rPr lang="es-CR" smtClean="0"/>
              <a:t>‹Nº›</a:t>
            </a:fld>
            <a:endParaRPr lang="es-CR"/>
          </a:p>
        </p:txBody>
      </p:sp>
    </p:spTree>
    <p:extLst>
      <p:ext uri="{BB962C8B-B14F-4D97-AF65-F5344CB8AC3E}">
        <p14:creationId xmlns:p14="http://schemas.microsoft.com/office/powerpoint/2010/main" val="181661791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1" y="841772"/>
            <a:ext cx="7772400" cy="1790700"/>
          </a:xfrm>
        </p:spPr>
        <p:txBody>
          <a:bodyPr anchor="b"/>
          <a:lstStyle>
            <a:lvl1pPr algn="ctr">
              <a:defRPr sz="45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43001" y="2701528"/>
            <a:ext cx="6858000" cy="1241822"/>
          </a:xfrm>
        </p:spPr>
        <p:txBody>
          <a:bodyPr/>
          <a:lstStyle>
            <a:lvl1pPr marL="0" indent="0" algn="ctr">
              <a:buNone/>
              <a:defRPr sz="1800"/>
            </a:lvl1pPr>
            <a:lvl2pPr marL="342910" indent="0" algn="ctr">
              <a:buNone/>
              <a:defRPr sz="1500"/>
            </a:lvl2pPr>
            <a:lvl3pPr marL="685820" indent="0" algn="ctr">
              <a:buNone/>
              <a:defRPr sz="1351"/>
            </a:lvl3pPr>
            <a:lvl4pPr marL="1028729" indent="0" algn="ctr">
              <a:buNone/>
              <a:defRPr sz="1200"/>
            </a:lvl4pPr>
            <a:lvl5pPr marL="1371639" indent="0" algn="ctr">
              <a:buNone/>
              <a:defRPr sz="1200"/>
            </a:lvl5pPr>
            <a:lvl6pPr marL="1714550" indent="0" algn="ctr">
              <a:buNone/>
              <a:defRPr sz="1200"/>
            </a:lvl6pPr>
            <a:lvl7pPr marL="2057459" indent="0" algn="ctr">
              <a:buNone/>
              <a:defRPr sz="1200"/>
            </a:lvl7pPr>
            <a:lvl8pPr marL="2400370" indent="0" algn="ctr">
              <a:buNone/>
              <a:defRPr sz="1200"/>
            </a:lvl8pPr>
            <a:lvl9pPr marL="2743280" indent="0" algn="ctr">
              <a:buNone/>
              <a:defRPr sz="12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96292219-6941-4320-A1C0-27DBDF7D1EF7}" type="datetimeFigureOut">
              <a:rPr lang="es-CR" smtClean="0"/>
              <a:t>20/1/2022</a:t>
            </a:fld>
            <a:endParaRPr lang="es-CR"/>
          </a:p>
        </p:txBody>
      </p:sp>
      <p:sp>
        <p:nvSpPr>
          <p:cNvPr id="5" name="Footer Placeholder 4"/>
          <p:cNvSpPr>
            <a:spLocks noGrp="1"/>
          </p:cNvSpPr>
          <p:nvPr>
            <p:ph type="ftr" sz="quarter" idx="11"/>
          </p:nvPr>
        </p:nvSpPr>
        <p:spPr/>
        <p:txBody>
          <a:bodyPr/>
          <a:lstStyle/>
          <a:p>
            <a:endParaRPr lang="es-CR"/>
          </a:p>
        </p:txBody>
      </p:sp>
      <p:sp>
        <p:nvSpPr>
          <p:cNvPr id="6" name="Slide Number Placeholder 5"/>
          <p:cNvSpPr>
            <a:spLocks noGrp="1"/>
          </p:cNvSpPr>
          <p:nvPr>
            <p:ph type="sldNum" sz="quarter" idx="12"/>
          </p:nvPr>
        </p:nvSpPr>
        <p:spPr/>
        <p:txBody>
          <a:bodyPr/>
          <a:lstStyle/>
          <a:p>
            <a:fld id="{E525DB4E-463B-4774-9672-27065D4CEF8E}" type="slidenum">
              <a:rPr lang="es-CR" smtClean="0"/>
              <a:t>‹Nº›</a:t>
            </a:fld>
            <a:endParaRPr lang="es-CR"/>
          </a:p>
        </p:txBody>
      </p:sp>
    </p:spTree>
    <p:extLst>
      <p:ext uri="{BB962C8B-B14F-4D97-AF65-F5344CB8AC3E}">
        <p14:creationId xmlns:p14="http://schemas.microsoft.com/office/powerpoint/2010/main" val="201428865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96292219-6941-4320-A1C0-27DBDF7D1EF7}" type="datetimeFigureOut">
              <a:rPr lang="es-CR" smtClean="0"/>
              <a:t>20/1/2022</a:t>
            </a:fld>
            <a:endParaRPr lang="es-CR"/>
          </a:p>
        </p:txBody>
      </p:sp>
      <p:sp>
        <p:nvSpPr>
          <p:cNvPr id="5" name="Footer Placeholder 4"/>
          <p:cNvSpPr>
            <a:spLocks noGrp="1"/>
          </p:cNvSpPr>
          <p:nvPr>
            <p:ph type="ftr" sz="quarter" idx="11"/>
          </p:nvPr>
        </p:nvSpPr>
        <p:spPr/>
        <p:txBody>
          <a:bodyPr/>
          <a:lstStyle/>
          <a:p>
            <a:endParaRPr lang="es-CR"/>
          </a:p>
        </p:txBody>
      </p:sp>
      <p:sp>
        <p:nvSpPr>
          <p:cNvPr id="6" name="Slide Number Placeholder 5"/>
          <p:cNvSpPr>
            <a:spLocks noGrp="1"/>
          </p:cNvSpPr>
          <p:nvPr>
            <p:ph type="sldNum" sz="quarter" idx="12"/>
          </p:nvPr>
        </p:nvSpPr>
        <p:spPr/>
        <p:txBody>
          <a:bodyPr/>
          <a:lstStyle/>
          <a:p>
            <a:fld id="{E525DB4E-463B-4774-9672-27065D4CEF8E}" type="slidenum">
              <a:rPr lang="es-CR" smtClean="0"/>
              <a:t>‹Nº›</a:t>
            </a:fld>
            <a:endParaRPr lang="es-CR"/>
          </a:p>
        </p:txBody>
      </p:sp>
    </p:spTree>
    <p:extLst>
      <p:ext uri="{BB962C8B-B14F-4D97-AF65-F5344CB8AC3E}">
        <p14:creationId xmlns:p14="http://schemas.microsoft.com/office/powerpoint/2010/main" val="88546246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6"/>
            <a:ext cx="7886700" cy="2139553"/>
          </a:xfrm>
        </p:spPr>
        <p:txBody>
          <a:bodyPr anchor="b"/>
          <a:lstStyle>
            <a:lvl1pPr>
              <a:defRPr sz="45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23888" y="3442100"/>
            <a:ext cx="7886700" cy="1125140"/>
          </a:xfrm>
        </p:spPr>
        <p:txBody>
          <a:bodyPr/>
          <a:lstStyle>
            <a:lvl1pPr marL="0" indent="0">
              <a:buNone/>
              <a:defRPr sz="1800">
                <a:solidFill>
                  <a:schemeClr val="tx1"/>
                </a:solidFill>
              </a:defRPr>
            </a:lvl1pPr>
            <a:lvl2pPr marL="342910" indent="0">
              <a:buNone/>
              <a:defRPr sz="1500">
                <a:solidFill>
                  <a:schemeClr val="tx1">
                    <a:tint val="75000"/>
                  </a:schemeClr>
                </a:solidFill>
              </a:defRPr>
            </a:lvl2pPr>
            <a:lvl3pPr marL="685820" indent="0">
              <a:buNone/>
              <a:defRPr sz="1351">
                <a:solidFill>
                  <a:schemeClr val="tx1">
                    <a:tint val="75000"/>
                  </a:schemeClr>
                </a:solidFill>
              </a:defRPr>
            </a:lvl3pPr>
            <a:lvl4pPr marL="1028729" indent="0">
              <a:buNone/>
              <a:defRPr sz="1200">
                <a:solidFill>
                  <a:schemeClr val="tx1">
                    <a:tint val="75000"/>
                  </a:schemeClr>
                </a:solidFill>
              </a:defRPr>
            </a:lvl4pPr>
            <a:lvl5pPr marL="1371639" indent="0">
              <a:buNone/>
              <a:defRPr sz="1200">
                <a:solidFill>
                  <a:schemeClr val="tx1">
                    <a:tint val="75000"/>
                  </a:schemeClr>
                </a:solidFill>
              </a:defRPr>
            </a:lvl5pPr>
            <a:lvl6pPr marL="1714550" indent="0">
              <a:buNone/>
              <a:defRPr sz="1200">
                <a:solidFill>
                  <a:schemeClr val="tx1">
                    <a:tint val="75000"/>
                  </a:schemeClr>
                </a:solidFill>
              </a:defRPr>
            </a:lvl6pPr>
            <a:lvl7pPr marL="2057459" indent="0">
              <a:buNone/>
              <a:defRPr sz="1200">
                <a:solidFill>
                  <a:schemeClr val="tx1">
                    <a:tint val="75000"/>
                  </a:schemeClr>
                </a:solidFill>
              </a:defRPr>
            </a:lvl7pPr>
            <a:lvl8pPr marL="2400370" indent="0">
              <a:buNone/>
              <a:defRPr sz="1200">
                <a:solidFill>
                  <a:schemeClr val="tx1">
                    <a:tint val="75000"/>
                  </a:schemeClr>
                </a:solidFill>
              </a:defRPr>
            </a:lvl8pPr>
            <a:lvl9pPr marL="2743280" indent="0">
              <a:buNone/>
              <a:defRPr sz="12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96292219-6941-4320-A1C0-27DBDF7D1EF7}" type="datetimeFigureOut">
              <a:rPr lang="es-CR" smtClean="0"/>
              <a:t>20/1/2022</a:t>
            </a:fld>
            <a:endParaRPr lang="es-CR"/>
          </a:p>
        </p:txBody>
      </p:sp>
      <p:sp>
        <p:nvSpPr>
          <p:cNvPr id="5" name="Footer Placeholder 4"/>
          <p:cNvSpPr>
            <a:spLocks noGrp="1"/>
          </p:cNvSpPr>
          <p:nvPr>
            <p:ph type="ftr" sz="quarter" idx="11"/>
          </p:nvPr>
        </p:nvSpPr>
        <p:spPr/>
        <p:txBody>
          <a:bodyPr/>
          <a:lstStyle/>
          <a:p>
            <a:endParaRPr lang="es-CR"/>
          </a:p>
        </p:txBody>
      </p:sp>
      <p:sp>
        <p:nvSpPr>
          <p:cNvPr id="6" name="Slide Number Placeholder 5"/>
          <p:cNvSpPr>
            <a:spLocks noGrp="1"/>
          </p:cNvSpPr>
          <p:nvPr>
            <p:ph type="sldNum" sz="quarter" idx="12"/>
          </p:nvPr>
        </p:nvSpPr>
        <p:spPr/>
        <p:txBody>
          <a:bodyPr/>
          <a:lstStyle/>
          <a:p>
            <a:fld id="{E525DB4E-463B-4774-9672-27065D4CEF8E}" type="slidenum">
              <a:rPr lang="es-CR" smtClean="0"/>
              <a:t>‹Nº›</a:t>
            </a:fld>
            <a:endParaRPr lang="es-CR"/>
          </a:p>
        </p:txBody>
      </p:sp>
    </p:spTree>
    <p:extLst>
      <p:ext uri="{BB962C8B-B14F-4D97-AF65-F5344CB8AC3E}">
        <p14:creationId xmlns:p14="http://schemas.microsoft.com/office/powerpoint/2010/main" val="75602861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628651" y="1369219"/>
            <a:ext cx="3886201" cy="3263504"/>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4629151" y="1369219"/>
            <a:ext cx="3886201" cy="3263504"/>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96292219-6941-4320-A1C0-27DBDF7D1EF7}" type="datetimeFigureOut">
              <a:rPr lang="es-CR" smtClean="0"/>
              <a:t>20/1/2022</a:t>
            </a:fld>
            <a:endParaRPr lang="es-CR"/>
          </a:p>
        </p:txBody>
      </p:sp>
      <p:sp>
        <p:nvSpPr>
          <p:cNvPr id="6" name="Footer Placeholder 5"/>
          <p:cNvSpPr>
            <a:spLocks noGrp="1"/>
          </p:cNvSpPr>
          <p:nvPr>
            <p:ph type="ftr" sz="quarter" idx="11"/>
          </p:nvPr>
        </p:nvSpPr>
        <p:spPr/>
        <p:txBody>
          <a:bodyPr/>
          <a:lstStyle/>
          <a:p>
            <a:endParaRPr lang="es-CR"/>
          </a:p>
        </p:txBody>
      </p:sp>
      <p:sp>
        <p:nvSpPr>
          <p:cNvPr id="7" name="Slide Number Placeholder 6"/>
          <p:cNvSpPr>
            <a:spLocks noGrp="1"/>
          </p:cNvSpPr>
          <p:nvPr>
            <p:ph type="sldNum" sz="quarter" idx="12"/>
          </p:nvPr>
        </p:nvSpPr>
        <p:spPr/>
        <p:txBody>
          <a:bodyPr/>
          <a:lstStyle/>
          <a:p>
            <a:fld id="{E525DB4E-463B-4774-9672-27065D4CEF8E}" type="slidenum">
              <a:rPr lang="es-CR" smtClean="0"/>
              <a:t>‹Nº›</a:t>
            </a:fld>
            <a:endParaRPr lang="es-CR"/>
          </a:p>
        </p:txBody>
      </p:sp>
    </p:spTree>
    <p:extLst>
      <p:ext uri="{BB962C8B-B14F-4D97-AF65-F5344CB8AC3E}">
        <p14:creationId xmlns:p14="http://schemas.microsoft.com/office/powerpoint/2010/main" val="172266772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7"/>
            <a:ext cx="7886700" cy="994172"/>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10" indent="0">
              <a:buNone/>
              <a:defRPr sz="1500" b="1"/>
            </a:lvl2pPr>
            <a:lvl3pPr marL="685820" indent="0">
              <a:buNone/>
              <a:defRPr sz="1351" b="1"/>
            </a:lvl3pPr>
            <a:lvl4pPr marL="1028729" indent="0">
              <a:buNone/>
              <a:defRPr sz="1200" b="1"/>
            </a:lvl4pPr>
            <a:lvl5pPr marL="1371639" indent="0">
              <a:buNone/>
              <a:defRPr sz="1200" b="1"/>
            </a:lvl5pPr>
            <a:lvl6pPr marL="1714550" indent="0">
              <a:buNone/>
              <a:defRPr sz="1200" b="1"/>
            </a:lvl6pPr>
            <a:lvl7pPr marL="2057459" indent="0">
              <a:buNone/>
              <a:defRPr sz="1200" b="1"/>
            </a:lvl7pPr>
            <a:lvl8pPr marL="2400370" indent="0">
              <a:buNone/>
              <a:defRPr sz="1200" b="1"/>
            </a:lvl8pPr>
            <a:lvl9pPr marL="2743280" indent="0">
              <a:buNone/>
              <a:defRPr sz="1200" b="1"/>
            </a:lvl9pPr>
          </a:lstStyle>
          <a:p>
            <a:pPr lvl="0"/>
            <a:r>
              <a:rPr lang="es-ES"/>
              <a:t>Haga clic para modificar los estilos de texto del patrón</a:t>
            </a:r>
          </a:p>
        </p:txBody>
      </p:sp>
      <p:sp>
        <p:nvSpPr>
          <p:cNvPr id="4" name="Content Placeholder 3"/>
          <p:cNvSpPr>
            <a:spLocks noGrp="1"/>
          </p:cNvSpPr>
          <p:nvPr>
            <p:ph sz="half" idx="2"/>
          </p:nvPr>
        </p:nvSpPr>
        <p:spPr>
          <a:xfrm>
            <a:off x="629842" y="1878806"/>
            <a:ext cx="3868340" cy="2763441"/>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4629152" y="1260872"/>
            <a:ext cx="3887391" cy="617934"/>
          </a:xfrm>
        </p:spPr>
        <p:txBody>
          <a:bodyPr anchor="b"/>
          <a:lstStyle>
            <a:lvl1pPr marL="0" indent="0">
              <a:buNone/>
              <a:defRPr sz="1800" b="1"/>
            </a:lvl1pPr>
            <a:lvl2pPr marL="342910" indent="0">
              <a:buNone/>
              <a:defRPr sz="1500" b="1"/>
            </a:lvl2pPr>
            <a:lvl3pPr marL="685820" indent="0">
              <a:buNone/>
              <a:defRPr sz="1351" b="1"/>
            </a:lvl3pPr>
            <a:lvl4pPr marL="1028729" indent="0">
              <a:buNone/>
              <a:defRPr sz="1200" b="1"/>
            </a:lvl4pPr>
            <a:lvl5pPr marL="1371639" indent="0">
              <a:buNone/>
              <a:defRPr sz="1200" b="1"/>
            </a:lvl5pPr>
            <a:lvl6pPr marL="1714550" indent="0">
              <a:buNone/>
              <a:defRPr sz="1200" b="1"/>
            </a:lvl6pPr>
            <a:lvl7pPr marL="2057459" indent="0">
              <a:buNone/>
              <a:defRPr sz="1200" b="1"/>
            </a:lvl7pPr>
            <a:lvl8pPr marL="2400370" indent="0">
              <a:buNone/>
              <a:defRPr sz="1200" b="1"/>
            </a:lvl8pPr>
            <a:lvl9pPr marL="2743280" indent="0">
              <a:buNone/>
              <a:defRPr sz="1200" b="1"/>
            </a:lvl9pPr>
          </a:lstStyle>
          <a:p>
            <a:pPr lvl="0"/>
            <a:r>
              <a:rPr lang="es-ES"/>
              <a:t>Haga clic para modificar los estilos de texto del patrón</a:t>
            </a:r>
          </a:p>
        </p:txBody>
      </p:sp>
      <p:sp>
        <p:nvSpPr>
          <p:cNvPr id="6" name="Content Placeholder 5"/>
          <p:cNvSpPr>
            <a:spLocks noGrp="1"/>
          </p:cNvSpPr>
          <p:nvPr>
            <p:ph sz="quarter" idx="4"/>
          </p:nvPr>
        </p:nvSpPr>
        <p:spPr>
          <a:xfrm>
            <a:off x="4629152" y="1878806"/>
            <a:ext cx="3887391" cy="2763441"/>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96292219-6941-4320-A1C0-27DBDF7D1EF7}" type="datetimeFigureOut">
              <a:rPr lang="es-CR" smtClean="0"/>
              <a:t>20/1/2022</a:t>
            </a:fld>
            <a:endParaRPr lang="es-CR"/>
          </a:p>
        </p:txBody>
      </p:sp>
      <p:sp>
        <p:nvSpPr>
          <p:cNvPr id="8" name="Footer Placeholder 7"/>
          <p:cNvSpPr>
            <a:spLocks noGrp="1"/>
          </p:cNvSpPr>
          <p:nvPr>
            <p:ph type="ftr" sz="quarter" idx="11"/>
          </p:nvPr>
        </p:nvSpPr>
        <p:spPr/>
        <p:txBody>
          <a:bodyPr/>
          <a:lstStyle/>
          <a:p>
            <a:endParaRPr lang="es-CR"/>
          </a:p>
        </p:txBody>
      </p:sp>
      <p:sp>
        <p:nvSpPr>
          <p:cNvPr id="9" name="Slide Number Placeholder 8"/>
          <p:cNvSpPr>
            <a:spLocks noGrp="1"/>
          </p:cNvSpPr>
          <p:nvPr>
            <p:ph type="sldNum" sz="quarter" idx="12"/>
          </p:nvPr>
        </p:nvSpPr>
        <p:spPr/>
        <p:txBody>
          <a:bodyPr/>
          <a:lstStyle/>
          <a:p>
            <a:fld id="{E525DB4E-463B-4774-9672-27065D4CEF8E}" type="slidenum">
              <a:rPr lang="es-CR" smtClean="0"/>
              <a:t>‹Nº›</a:t>
            </a:fld>
            <a:endParaRPr lang="es-CR"/>
          </a:p>
        </p:txBody>
      </p:sp>
    </p:spTree>
    <p:extLst>
      <p:ext uri="{BB962C8B-B14F-4D97-AF65-F5344CB8AC3E}">
        <p14:creationId xmlns:p14="http://schemas.microsoft.com/office/powerpoint/2010/main" val="285266644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96292219-6941-4320-A1C0-27DBDF7D1EF7}" type="datetimeFigureOut">
              <a:rPr lang="es-CR" smtClean="0"/>
              <a:t>20/1/2022</a:t>
            </a:fld>
            <a:endParaRPr lang="es-CR"/>
          </a:p>
        </p:txBody>
      </p:sp>
      <p:sp>
        <p:nvSpPr>
          <p:cNvPr id="4" name="Footer Placeholder 3"/>
          <p:cNvSpPr>
            <a:spLocks noGrp="1"/>
          </p:cNvSpPr>
          <p:nvPr>
            <p:ph type="ftr" sz="quarter" idx="11"/>
          </p:nvPr>
        </p:nvSpPr>
        <p:spPr/>
        <p:txBody>
          <a:bodyPr/>
          <a:lstStyle/>
          <a:p>
            <a:endParaRPr lang="es-CR"/>
          </a:p>
        </p:txBody>
      </p:sp>
      <p:sp>
        <p:nvSpPr>
          <p:cNvPr id="5" name="Slide Number Placeholder 4"/>
          <p:cNvSpPr>
            <a:spLocks noGrp="1"/>
          </p:cNvSpPr>
          <p:nvPr>
            <p:ph type="sldNum" sz="quarter" idx="12"/>
          </p:nvPr>
        </p:nvSpPr>
        <p:spPr/>
        <p:txBody>
          <a:bodyPr/>
          <a:lstStyle/>
          <a:p>
            <a:fld id="{E525DB4E-463B-4774-9672-27065D4CEF8E}" type="slidenum">
              <a:rPr lang="es-CR" smtClean="0"/>
              <a:t>‹Nº›</a:t>
            </a:fld>
            <a:endParaRPr lang="es-CR"/>
          </a:p>
        </p:txBody>
      </p:sp>
    </p:spTree>
    <p:extLst>
      <p:ext uri="{BB962C8B-B14F-4D97-AF65-F5344CB8AC3E}">
        <p14:creationId xmlns:p14="http://schemas.microsoft.com/office/powerpoint/2010/main" val="240754448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292219-6941-4320-A1C0-27DBDF7D1EF7}" type="datetimeFigureOut">
              <a:rPr lang="es-CR" smtClean="0"/>
              <a:t>20/1/2022</a:t>
            </a:fld>
            <a:endParaRPr lang="es-CR"/>
          </a:p>
        </p:txBody>
      </p:sp>
      <p:sp>
        <p:nvSpPr>
          <p:cNvPr id="3" name="Footer Placeholder 2"/>
          <p:cNvSpPr>
            <a:spLocks noGrp="1"/>
          </p:cNvSpPr>
          <p:nvPr>
            <p:ph type="ftr" sz="quarter" idx="11"/>
          </p:nvPr>
        </p:nvSpPr>
        <p:spPr/>
        <p:txBody>
          <a:bodyPr/>
          <a:lstStyle/>
          <a:p>
            <a:endParaRPr lang="es-CR"/>
          </a:p>
        </p:txBody>
      </p:sp>
      <p:sp>
        <p:nvSpPr>
          <p:cNvPr id="4" name="Slide Number Placeholder 3"/>
          <p:cNvSpPr>
            <a:spLocks noGrp="1"/>
          </p:cNvSpPr>
          <p:nvPr>
            <p:ph type="sldNum" sz="quarter" idx="12"/>
          </p:nvPr>
        </p:nvSpPr>
        <p:spPr/>
        <p:txBody>
          <a:bodyPr/>
          <a:lstStyle/>
          <a:p>
            <a:fld id="{E525DB4E-463B-4774-9672-27065D4CEF8E}" type="slidenum">
              <a:rPr lang="es-CR" smtClean="0"/>
              <a:t>‹Nº›</a:t>
            </a:fld>
            <a:endParaRPr lang="es-CR"/>
          </a:p>
        </p:txBody>
      </p:sp>
    </p:spTree>
    <p:extLst>
      <p:ext uri="{BB962C8B-B14F-4D97-AF65-F5344CB8AC3E}">
        <p14:creationId xmlns:p14="http://schemas.microsoft.com/office/powerpoint/2010/main" val="208267962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2" y="342900"/>
            <a:ext cx="2949178" cy="1200150"/>
          </a:xfrm>
        </p:spPr>
        <p:txBody>
          <a:bodyPr anchor="b"/>
          <a:lstStyle>
            <a:lvl1pPr>
              <a:defRPr sz="24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3887391" y="740571"/>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29842" y="1543050"/>
            <a:ext cx="2949178" cy="2858691"/>
          </a:xfrm>
        </p:spPr>
        <p:txBody>
          <a:bodyPr/>
          <a:lstStyle>
            <a:lvl1pPr marL="0" indent="0">
              <a:buNone/>
              <a:defRPr sz="1200"/>
            </a:lvl1pPr>
            <a:lvl2pPr marL="342910" indent="0">
              <a:buNone/>
              <a:defRPr sz="1050"/>
            </a:lvl2pPr>
            <a:lvl3pPr marL="685820" indent="0">
              <a:buNone/>
              <a:defRPr sz="900"/>
            </a:lvl3pPr>
            <a:lvl4pPr marL="1028729" indent="0">
              <a:buNone/>
              <a:defRPr sz="750"/>
            </a:lvl4pPr>
            <a:lvl5pPr marL="1371639" indent="0">
              <a:buNone/>
              <a:defRPr sz="750"/>
            </a:lvl5pPr>
            <a:lvl6pPr marL="1714550" indent="0">
              <a:buNone/>
              <a:defRPr sz="750"/>
            </a:lvl6pPr>
            <a:lvl7pPr marL="2057459" indent="0">
              <a:buNone/>
              <a:defRPr sz="750"/>
            </a:lvl7pPr>
            <a:lvl8pPr marL="2400370" indent="0">
              <a:buNone/>
              <a:defRPr sz="750"/>
            </a:lvl8pPr>
            <a:lvl9pPr marL="2743280" indent="0">
              <a:buNone/>
              <a:defRPr sz="75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96292219-6941-4320-A1C0-27DBDF7D1EF7}" type="datetimeFigureOut">
              <a:rPr lang="es-CR" smtClean="0"/>
              <a:t>20/1/2022</a:t>
            </a:fld>
            <a:endParaRPr lang="es-CR"/>
          </a:p>
        </p:txBody>
      </p:sp>
      <p:sp>
        <p:nvSpPr>
          <p:cNvPr id="6" name="Footer Placeholder 5"/>
          <p:cNvSpPr>
            <a:spLocks noGrp="1"/>
          </p:cNvSpPr>
          <p:nvPr>
            <p:ph type="ftr" sz="quarter" idx="11"/>
          </p:nvPr>
        </p:nvSpPr>
        <p:spPr/>
        <p:txBody>
          <a:bodyPr/>
          <a:lstStyle/>
          <a:p>
            <a:endParaRPr lang="es-CR"/>
          </a:p>
        </p:txBody>
      </p:sp>
      <p:sp>
        <p:nvSpPr>
          <p:cNvPr id="7" name="Slide Number Placeholder 6"/>
          <p:cNvSpPr>
            <a:spLocks noGrp="1"/>
          </p:cNvSpPr>
          <p:nvPr>
            <p:ph type="sldNum" sz="quarter" idx="12"/>
          </p:nvPr>
        </p:nvSpPr>
        <p:spPr/>
        <p:txBody>
          <a:bodyPr/>
          <a:lstStyle/>
          <a:p>
            <a:fld id="{E525DB4E-463B-4774-9672-27065D4CEF8E}" type="slidenum">
              <a:rPr lang="es-CR" smtClean="0"/>
              <a:t>‹Nº›</a:t>
            </a:fld>
            <a:endParaRPr lang="es-CR"/>
          </a:p>
        </p:txBody>
      </p:sp>
    </p:spTree>
    <p:extLst>
      <p:ext uri="{BB962C8B-B14F-4D97-AF65-F5344CB8AC3E}">
        <p14:creationId xmlns:p14="http://schemas.microsoft.com/office/powerpoint/2010/main" val="14882637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cold">
  <p:cSld name="TITLE_2_1">
    <p:bg>
      <p:bgPr>
        <a:gradFill>
          <a:gsLst>
            <a:gs pos="0">
              <a:schemeClr val="accent5"/>
            </a:gs>
            <a:gs pos="100000">
              <a:schemeClr val="accent4"/>
            </a:gs>
          </a:gsLst>
          <a:lin ang="2700006" scaled="0"/>
        </a:gradFill>
        <a:effectLst/>
      </p:bgPr>
    </p:bg>
    <p:spTree>
      <p:nvGrpSpPr>
        <p:cNvPr id="1" name="Shape 15"/>
        <p:cNvGrpSpPr/>
        <p:nvPr/>
      </p:nvGrpSpPr>
      <p:grpSpPr>
        <a:xfrm>
          <a:off x="0" y="0"/>
          <a:ext cx="0" cy="0"/>
          <a:chOff x="0" y="0"/>
          <a:chExt cx="0" cy="0"/>
        </a:xfrm>
      </p:grpSpPr>
      <p:sp>
        <p:nvSpPr>
          <p:cNvPr id="16" name="Google Shape;16;p4"/>
          <p:cNvSpPr txBox="1">
            <a:spLocks noGrp="1"/>
          </p:cNvSpPr>
          <p:nvPr>
            <p:ph type="ctrTitle"/>
          </p:nvPr>
        </p:nvSpPr>
        <p:spPr>
          <a:xfrm>
            <a:off x="685800" y="3143081"/>
            <a:ext cx="5656800" cy="1159800"/>
          </a:xfrm>
          <a:prstGeom prst="rect">
            <a:avLst/>
          </a:prstGeom>
        </p:spPr>
        <p:txBody>
          <a:bodyPr spcFirstLastPara="1" wrap="square" lIns="91425" tIns="91425" rIns="91425" bIns="91425" anchor="t" anchorCtr="0">
            <a:noAutofit/>
          </a:bodyPr>
          <a:lstStyle>
            <a:lvl1pPr lvl="0" rtl="0">
              <a:spcBef>
                <a:spcPts val="0"/>
              </a:spcBef>
              <a:spcAft>
                <a:spcPts val="0"/>
              </a:spcAft>
              <a:buSzPts val="4800"/>
              <a:buNone/>
              <a:defRPr sz="4800"/>
            </a:lvl1pPr>
            <a:lvl2pPr lvl="1" algn="l" rtl="0">
              <a:spcBef>
                <a:spcPts val="0"/>
              </a:spcBef>
              <a:spcAft>
                <a:spcPts val="0"/>
              </a:spcAft>
              <a:buSzPts val="6000"/>
              <a:buNone/>
              <a:defRPr sz="6000"/>
            </a:lvl2pPr>
            <a:lvl3pPr lvl="2" algn="l" rtl="0">
              <a:spcBef>
                <a:spcPts val="0"/>
              </a:spcBef>
              <a:spcAft>
                <a:spcPts val="0"/>
              </a:spcAft>
              <a:buSzPts val="6000"/>
              <a:buNone/>
              <a:defRPr sz="6000"/>
            </a:lvl3pPr>
            <a:lvl4pPr lvl="3" algn="l" rtl="0">
              <a:spcBef>
                <a:spcPts val="0"/>
              </a:spcBef>
              <a:spcAft>
                <a:spcPts val="0"/>
              </a:spcAft>
              <a:buSzPts val="6000"/>
              <a:buNone/>
              <a:defRPr sz="6000"/>
            </a:lvl4pPr>
            <a:lvl5pPr lvl="4" algn="l" rtl="0">
              <a:spcBef>
                <a:spcPts val="0"/>
              </a:spcBef>
              <a:spcAft>
                <a:spcPts val="0"/>
              </a:spcAft>
              <a:buSzPts val="6000"/>
              <a:buNone/>
              <a:defRPr sz="6000"/>
            </a:lvl5pPr>
            <a:lvl6pPr lvl="5" algn="l" rtl="0">
              <a:spcBef>
                <a:spcPts val="0"/>
              </a:spcBef>
              <a:spcAft>
                <a:spcPts val="0"/>
              </a:spcAft>
              <a:buSzPts val="6000"/>
              <a:buNone/>
              <a:defRPr sz="6000"/>
            </a:lvl6pPr>
            <a:lvl7pPr lvl="6" algn="l" rtl="0">
              <a:spcBef>
                <a:spcPts val="0"/>
              </a:spcBef>
              <a:spcAft>
                <a:spcPts val="0"/>
              </a:spcAft>
              <a:buSzPts val="6000"/>
              <a:buNone/>
              <a:defRPr sz="6000"/>
            </a:lvl7pPr>
            <a:lvl8pPr lvl="7" algn="l" rtl="0">
              <a:spcBef>
                <a:spcPts val="0"/>
              </a:spcBef>
              <a:spcAft>
                <a:spcPts val="0"/>
              </a:spcAft>
              <a:buSzPts val="6000"/>
              <a:buNone/>
              <a:defRPr sz="6000"/>
            </a:lvl8pPr>
            <a:lvl9pPr lvl="8" algn="l" rtl="0">
              <a:spcBef>
                <a:spcPts val="0"/>
              </a:spcBef>
              <a:spcAft>
                <a:spcPts val="0"/>
              </a:spcAft>
              <a:buSzPts val="6000"/>
              <a:buNone/>
              <a:defRPr sz="6000"/>
            </a:lvl9pPr>
          </a:lstStyle>
          <a:p>
            <a:endParaRPr/>
          </a:p>
        </p:txBody>
      </p:sp>
      <p:sp>
        <p:nvSpPr>
          <p:cNvPr id="17" name="Google Shape;17;p4"/>
          <p:cNvSpPr/>
          <p:nvPr/>
        </p:nvSpPr>
        <p:spPr>
          <a:xfrm>
            <a:off x="0" y="0"/>
            <a:ext cx="9144000" cy="2992500"/>
          </a:xfrm>
          <a:prstGeom prst="rect">
            <a:avLst/>
          </a:prstGeom>
          <a:solidFill>
            <a:srgbClr val="1C4587">
              <a:alpha val="35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2" y="342900"/>
            <a:ext cx="2949178" cy="1200150"/>
          </a:xfrm>
        </p:spPr>
        <p:txBody>
          <a:bodyPr anchor="b"/>
          <a:lstStyle>
            <a:lvl1pPr>
              <a:defRPr sz="24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3887391" y="740571"/>
            <a:ext cx="4629150" cy="3655219"/>
          </a:xfrm>
        </p:spPr>
        <p:txBody>
          <a:bodyPr anchor="t"/>
          <a:lstStyle>
            <a:lvl1pPr marL="0" indent="0">
              <a:buNone/>
              <a:defRPr sz="2400"/>
            </a:lvl1pPr>
            <a:lvl2pPr marL="342910" indent="0">
              <a:buNone/>
              <a:defRPr sz="2100"/>
            </a:lvl2pPr>
            <a:lvl3pPr marL="685820" indent="0">
              <a:buNone/>
              <a:defRPr sz="1800"/>
            </a:lvl3pPr>
            <a:lvl4pPr marL="1028729" indent="0">
              <a:buNone/>
              <a:defRPr sz="1500"/>
            </a:lvl4pPr>
            <a:lvl5pPr marL="1371639" indent="0">
              <a:buNone/>
              <a:defRPr sz="1500"/>
            </a:lvl5pPr>
            <a:lvl6pPr marL="1714550" indent="0">
              <a:buNone/>
              <a:defRPr sz="1500"/>
            </a:lvl6pPr>
            <a:lvl7pPr marL="2057459" indent="0">
              <a:buNone/>
              <a:defRPr sz="1500"/>
            </a:lvl7pPr>
            <a:lvl8pPr marL="2400370" indent="0">
              <a:buNone/>
              <a:defRPr sz="1500"/>
            </a:lvl8pPr>
            <a:lvl9pPr marL="2743280" indent="0">
              <a:buNone/>
              <a:defRPr sz="15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29842" y="1543050"/>
            <a:ext cx="2949178" cy="2858691"/>
          </a:xfrm>
        </p:spPr>
        <p:txBody>
          <a:bodyPr/>
          <a:lstStyle>
            <a:lvl1pPr marL="0" indent="0">
              <a:buNone/>
              <a:defRPr sz="1200"/>
            </a:lvl1pPr>
            <a:lvl2pPr marL="342910" indent="0">
              <a:buNone/>
              <a:defRPr sz="1050"/>
            </a:lvl2pPr>
            <a:lvl3pPr marL="685820" indent="0">
              <a:buNone/>
              <a:defRPr sz="900"/>
            </a:lvl3pPr>
            <a:lvl4pPr marL="1028729" indent="0">
              <a:buNone/>
              <a:defRPr sz="750"/>
            </a:lvl4pPr>
            <a:lvl5pPr marL="1371639" indent="0">
              <a:buNone/>
              <a:defRPr sz="750"/>
            </a:lvl5pPr>
            <a:lvl6pPr marL="1714550" indent="0">
              <a:buNone/>
              <a:defRPr sz="750"/>
            </a:lvl6pPr>
            <a:lvl7pPr marL="2057459" indent="0">
              <a:buNone/>
              <a:defRPr sz="750"/>
            </a:lvl7pPr>
            <a:lvl8pPr marL="2400370" indent="0">
              <a:buNone/>
              <a:defRPr sz="750"/>
            </a:lvl8pPr>
            <a:lvl9pPr marL="2743280" indent="0">
              <a:buNone/>
              <a:defRPr sz="75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96292219-6941-4320-A1C0-27DBDF7D1EF7}" type="datetimeFigureOut">
              <a:rPr lang="es-CR" smtClean="0"/>
              <a:t>20/1/2022</a:t>
            </a:fld>
            <a:endParaRPr lang="es-CR"/>
          </a:p>
        </p:txBody>
      </p:sp>
      <p:sp>
        <p:nvSpPr>
          <p:cNvPr id="6" name="Footer Placeholder 5"/>
          <p:cNvSpPr>
            <a:spLocks noGrp="1"/>
          </p:cNvSpPr>
          <p:nvPr>
            <p:ph type="ftr" sz="quarter" idx="11"/>
          </p:nvPr>
        </p:nvSpPr>
        <p:spPr/>
        <p:txBody>
          <a:bodyPr/>
          <a:lstStyle/>
          <a:p>
            <a:endParaRPr lang="es-CR"/>
          </a:p>
        </p:txBody>
      </p:sp>
      <p:sp>
        <p:nvSpPr>
          <p:cNvPr id="7" name="Slide Number Placeholder 6"/>
          <p:cNvSpPr>
            <a:spLocks noGrp="1"/>
          </p:cNvSpPr>
          <p:nvPr>
            <p:ph type="sldNum" sz="quarter" idx="12"/>
          </p:nvPr>
        </p:nvSpPr>
        <p:spPr/>
        <p:txBody>
          <a:bodyPr/>
          <a:lstStyle/>
          <a:p>
            <a:fld id="{E525DB4E-463B-4774-9672-27065D4CEF8E}" type="slidenum">
              <a:rPr lang="es-CR" smtClean="0"/>
              <a:t>‹Nº›</a:t>
            </a:fld>
            <a:endParaRPr lang="es-CR"/>
          </a:p>
        </p:txBody>
      </p:sp>
    </p:spTree>
    <p:extLst>
      <p:ext uri="{BB962C8B-B14F-4D97-AF65-F5344CB8AC3E}">
        <p14:creationId xmlns:p14="http://schemas.microsoft.com/office/powerpoint/2010/main" val="139183164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96292219-6941-4320-A1C0-27DBDF7D1EF7}" type="datetimeFigureOut">
              <a:rPr lang="es-CR" smtClean="0"/>
              <a:t>20/1/2022</a:t>
            </a:fld>
            <a:endParaRPr lang="es-CR"/>
          </a:p>
        </p:txBody>
      </p:sp>
      <p:sp>
        <p:nvSpPr>
          <p:cNvPr id="5" name="Footer Placeholder 4"/>
          <p:cNvSpPr>
            <a:spLocks noGrp="1"/>
          </p:cNvSpPr>
          <p:nvPr>
            <p:ph type="ftr" sz="quarter" idx="11"/>
          </p:nvPr>
        </p:nvSpPr>
        <p:spPr/>
        <p:txBody>
          <a:bodyPr/>
          <a:lstStyle/>
          <a:p>
            <a:endParaRPr lang="es-CR"/>
          </a:p>
        </p:txBody>
      </p:sp>
      <p:sp>
        <p:nvSpPr>
          <p:cNvPr id="6" name="Slide Number Placeholder 5"/>
          <p:cNvSpPr>
            <a:spLocks noGrp="1"/>
          </p:cNvSpPr>
          <p:nvPr>
            <p:ph type="sldNum" sz="quarter" idx="12"/>
          </p:nvPr>
        </p:nvSpPr>
        <p:spPr/>
        <p:txBody>
          <a:bodyPr/>
          <a:lstStyle/>
          <a:p>
            <a:fld id="{E525DB4E-463B-4774-9672-27065D4CEF8E}" type="slidenum">
              <a:rPr lang="es-CR" smtClean="0"/>
              <a:t>‹Nº›</a:t>
            </a:fld>
            <a:endParaRPr lang="es-CR"/>
          </a:p>
        </p:txBody>
      </p:sp>
    </p:spTree>
    <p:extLst>
      <p:ext uri="{BB962C8B-B14F-4D97-AF65-F5344CB8AC3E}">
        <p14:creationId xmlns:p14="http://schemas.microsoft.com/office/powerpoint/2010/main" val="356933031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273844"/>
            <a:ext cx="1971675" cy="4358879"/>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28652" y="273844"/>
            <a:ext cx="5800725" cy="4358879"/>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96292219-6941-4320-A1C0-27DBDF7D1EF7}" type="datetimeFigureOut">
              <a:rPr lang="es-CR" smtClean="0"/>
              <a:t>20/1/2022</a:t>
            </a:fld>
            <a:endParaRPr lang="es-CR"/>
          </a:p>
        </p:txBody>
      </p:sp>
      <p:sp>
        <p:nvSpPr>
          <p:cNvPr id="5" name="Footer Placeholder 4"/>
          <p:cNvSpPr>
            <a:spLocks noGrp="1"/>
          </p:cNvSpPr>
          <p:nvPr>
            <p:ph type="ftr" sz="quarter" idx="11"/>
          </p:nvPr>
        </p:nvSpPr>
        <p:spPr/>
        <p:txBody>
          <a:bodyPr/>
          <a:lstStyle/>
          <a:p>
            <a:endParaRPr lang="es-CR"/>
          </a:p>
        </p:txBody>
      </p:sp>
      <p:sp>
        <p:nvSpPr>
          <p:cNvPr id="6" name="Slide Number Placeholder 5"/>
          <p:cNvSpPr>
            <a:spLocks noGrp="1"/>
          </p:cNvSpPr>
          <p:nvPr>
            <p:ph type="sldNum" sz="quarter" idx="12"/>
          </p:nvPr>
        </p:nvSpPr>
        <p:spPr/>
        <p:txBody>
          <a:bodyPr/>
          <a:lstStyle/>
          <a:p>
            <a:fld id="{E525DB4E-463B-4774-9672-27065D4CEF8E}" type="slidenum">
              <a:rPr lang="es-CR" smtClean="0"/>
              <a:t>‹Nº›</a:t>
            </a:fld>
            <a:endParaRPr lang="es-CR"/>
          </a:p>
        </p:txBody>
      </p:sp>
    </p:spTree>
    <p:extLst>
      <p:ext uri="{BB962C8B-B14F-4D97-AF65-F5344CB8AC3E}">
        <p14:creationId xmlns:p14="http://schemas.microsoft.com/office/powerpoint/2010/main" val="42238630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ubtitle - purple">
  <p:cSld name="TITLE_1">
    <p:bg>
      <p:bgPr>
        <a:gradFill>
          <a:gsLst>
            <a:gs pos="0">
              <a:schemeClr val="accent1"/>
            </a:gs>
            <a:gs pos="100000">
              <a:schemeClr val="accent2"/>
            </a:gs>
          </a:gsLst>
          <a:lin ang="2698631" scaled="0"/>
        </a:gradFill>
        <a:effectLst/>
      </p:bgPr>
    </p:bg>
    <p:spTree>
      <p:nvGrpSpPr>
        <p:cNvPr id="1" name="Shape 18"/>
        <p:cNvGrpSpPr/>
        <p:nvPr/>
      </p:nvGrpSpPr>
      <p:grpSpPr>
        <a:xfrm>
          <a:off x="0" y="0"/>
          <a:ext cx="0" cy="0"/>
          <a:chOff x="0" y="0"/>
          <a:chExt cx="0" cy="0"/>
        </a:xfrm>
      </p:grpSpPr>
      <p:sp>
        <p:nvSpPr>
          <p:cNvPr id="19" name="Google Shape;19;p5"/>
          <p:cNvSpPr/>
          <p:nvPr/>
        </p:nvSpPr>
        <p:spPr>
          <a:xfrm>
            <a:off x="0" y="0"/>
            <a:ext cx="9144000" cy="1296300"/>
          </a:xfrm>
          <a:prstGeom prst="rect">
            <a:avLst/>
          </a:prstGeom>
          <a:solidFill>
            <a:srgbClr val="20124D">
              <a:alpha val="2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5"/>
          <p:cNvSpPr txBox="1">
            <a:spLocks noGrp="1"/>
          </p:cNvSpPr>
          <p:nvPr>
            <p:ph type="ctrTitle"/>
          </p:nvPr>
        </p:nvSpPr>
        <p:spPr>
          <a:xfrm>
            <a:off x="685800" y="897544"/>
            <a:ext cx="5878800" cy="1159800"/>
          </a:xfrm>
          <a:prstGeom prst="rect">
            <a:avLst/>
          </a:prstGeom>
        </p:spPr>
        <p:txBody>
          <a:bodyPr spcFirstLastPara="1" wrap="square" lIns="91425" tIns="91425" rIns="91425" bIns="91425" anchor="b" anchorCtr="0">
            <a:noAutofit/>
          </a:bodyPr>
          <a:lstStyle>
            <a:lvl1pPr lvl="0" rtl="0">
              <a:spcBef>
                <a:spcPts val="0"/>
              </a:spcBef>
              <a:spcAft>
                <a:spcPts val="0"/>
              </a:spcAft>
              <a:buSzPts val="3600"/>
              <a:buNone/>
              <a:defRPr sz="3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21" name="Google Shape;21;p5"/>
          <p:cNvSpPr txBox="1">
            <a:spLocks noGrp="1"/>
          </p:cNvSpPr>
          <p:nvPr>
            <p:ph type="subTitle" idx="1"/>
          </p:nvPr>
        </p:nvSpPr>
        <p:spPr>
          <a:xfrm>
            <a:off x="685800" y="2039960"/>
            <a:ext cx="5878800" cy="7848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FFFFFF"/>
              </a:buClr>
              <a:buSzPts val="1800"/>
              <a:buFont typeface="Homemade Apple"/>
              <a:buNone/>
              <a:defRPr sz="1800">
                <a:solidFill>
                  <a:srgbClr val="FFFFFF"/>
                </a:solidFill>
                <a:latin typeface="Homemade Apple"/>
                <a:ea typeface="Homemade Apple"/>
                <a:cs typeface="Homemade Apple"/>
                <a:sym typeface="Homemade Apple"/>
              </a:defRPr>
            </a:lvl1pPr>
            <a:lvl2pPr lvl="1" algn="ctr" rtl="0">
              <a:spcBef>
                <a:spcPts val="0"/>
              </a:spcBef>
              <a:spcAft>
                <a:spcPts val="0"/>
              </a:spcAft>
              <a:buClr>
                <a:schemeClr val="dk2"/>
              </a:buClr>
              <a:buSzPts val="2400"/>
              <a:buFont typeface="Homemade Apple"/>
              <a:buNone/>
              <a:defRPr>
                <a:solidFill>
                  <a:schemeClr val="dk2"/>
                </a:solidFill>
                <a:latin typeface="Homemade Apple"/>
                <a:ea typeface="Homemade Apple"/>
                <a:cs typeface="Homemade Apple"/>
                <a:sym typeface="Homemade Apple"/>
              </a:defRPr>
            </a:lvl2pPr>
            <a:lvl3pPr lvl="2" algn="ctr" rtl="0">
              <a:spcBef>
                <a:spcPts val="0"/>
              </a:spcBef>
              <a:spcAft>
                <a:spcPts val="0"/>
              </a:spcAft>
              <a:buClr>
                <a:schemeClr val="dk2"/>
              </a:buClr>
              <a:buSzPts val="2400"/>
              <a:buFont typeface="Homemade Apple"/>
              <a:buNone/>
              <a:defRPr>
                <a:solidFill>
                  <a:schemeClr val="dk2"/>
                </a:solidFill>
                <a:latin typeface="Homemade Apple"/>
                <a:ea typeface="Homemade Apple"/>
                <a:cs typeface="Homemade Apple"/>
                <a:sym typeface="Homemade Apple"/>
              </a:defRPr>
            </a:lvl3pPr>
            <a:lvl4pPr lvl="3" algn="ctr" rtl="0">
              <a:spcBef>
                <a:spcPts val="0"/>
              </a:spcBef>
              <a:spcAft>
                <a:spcPts val="0"/>
              </a:spcAft>
              <a:buClr>
                <a:schemeClr val="dk2"/>
              </a:buClr>
              <a:buSzPts val="2400"/>
              <a:buFont typeface="Homemade Apple"/>
              <a:buNone/>
              <a:defRPr>
                <a:solidFill>
                  <a:schemeClr val="dk2"/>
                </a:solidFill>
                <a:latin typeface="Homemade Apple"/>
                <a:ea typeface="Homemade Apple"/>
                <a:cs typeface="Homemade Apple"/>
                <a:sym typeface="Homemade Apple"/>
              </a:defRPr>
            </a:lvl4pPr>
            <a:lvl5pPr lvl="4" algn="ctr" rtl="0">
              <a:spcBef>
                <a:spcPts val="0"/>
              </a:spcBef>
              <a:spcAft>
                <a:spcPts val="0"/>
              </a:spcAft>
              <a:buClr>
                <a:schemeClr val="dk2"/>
              </a:buClr>
              <a:buSzPts val="2400"/>
              <a:buFont typeface="Homemade Apple"/>
              <a:buNone/>
              <a:defRPr>
                <a:solidFill>
                  <a:schemeClr val="dk2"/>
                </a:solidFill>
                <a:latin typeface="Homemade Apple"/>
                <a:ea typeface="Homemade Apple"/>
                <a:cs typeface="Homemade Apple"/>
                <a:sym typeface="Homemade Apple"/>
              </a:defRPr>
            </a:lvl5pPr>
            <a:lvl6pPr lvl="5" algn="ctr" rtl="0">
              <a:spcBef>
                <a:spcPts val="0"/>
              </a:spcBef>
              <a:spcAft>
                <a:spcPts val="0"/>
              </a:spcAft>
              <a:buClr>
                <a:schemeClr val="dk2"/>
              </a:buClr>
              <a:buSzPts val="2400"/>
              <a:buFont typeface="Homemade Apple"/>
              <a:buNone/>
              <a:defRPr>
                <a:solidFill>
                  <a:schemeClr val="dk2"/>
                </a:solidFill>
                <a:latin typeface="Homemade Apple"/>
                <a:ea typeface="Homemade Apple"/>
                <a:cs typeface="Homemade Apple"/>
                <a:sym typeface="Homemade Apple"/>
              </a:defRPr>
            </a:lvl6pPr>
            <a:lvl7pPr lvl="6" algn="ctr" rtl="0">
              <a:spcBef>
                <a:spcPts val="0"/>
              </a:spcBef>
              <a:spcAft>
                <a:spcPts val="0"/>
              </a:spcAft>
              <a:buClr>
                <a:schemeClr val="dk2"/>
              </a:buClr>
              <a:buSzPts val="2400"/>
              <a:buFont typeface="Homemade Apple"/>
              <a:buNone/>
              <a:defRPr>
                <a:solidFill>
                  <a:schemeClr val="dk2"/>
                </a:solidFill>
                <a:latin typeface="Homemade Apple"/>
                <a:ea typeface="Homemade Apple"/>
                <a:cs typeface="Homemade Apple"/>
                <a:sym typeface="Homemade Apple"/>
              </a:defRPr>
            </a:lvl7pPr>
            <a:lvl8pPr lvl="7" algn="ctr" rtl="0">
              <a:spcBef>
                <a:spcPts val="0"/>
              </a:spcBef>
              <a:spcAft>
                <a:spcPts val="0"/>
              </a:spcAft>
              <a:buClr>
                <a:schemeClr val="dk2"/>
              </a:buClr>
              <a:buSzPts val="2400"/>
              <a:buFont typeface="Homemade Apple"/>
              <a:buNone/>
              <a:defRPr>
                <a:solidFill>
                  <a:schemeClr val="dk2"/>
                </a:solidFill>
                <a:latin typeface="Homemade Apple"/>
                <a:ea typeface="Homemade Apple"/>
                <a:cs typeface="Homemade Apple"/>
                <a:sym typeface="Homemade Apple"/>
              </a:defRPr>
            </a:lvl8pPr>
            <a:lvl9pPr lvl="8" algn="ctr" rtl="0">
              <a:spcBef>
                <a:spcPts val="0"/>
              </a:spcBef>
              <a:spcAft>
                <a:spcPts val="0"/>
              </a:spcAft>
              <a:buClr>
                <a:schemeClr val="dk2"/>
              </a:buClr>
              <a:buSzPts val="2400"/>
              <a:buFont typeface="Homemade Apple"/>
              <a:buNone/>
              <a:defRPr>
                <a:solidFill>
                  <a:schemeClr val="dk2"/>
                </a:solidFill>
                <a:latin typeface="Homemade Apple"/>
                <a:ea typeface="Homemade Apple"/>
                <a:cs typeface="Homemade Apple"/>
                <a:sym typeface="Homemade Apple"/>
              </a:defRPr>
            </a:lvl9pPr>
          </a:lstStyle>
          <a:p>
            <a:endParaRPr/>
          </a:p>
        </p:txBody>
      </p:sp>
      <p:sp>
        <p:nvSpPr>
          <p:cNvPr id="22" name="Google Shape;22;p5"/>
          <p:cNvSpPr txBox="1">
            <a:spLocks noGrp="1"/>
          </p:cNvSpPr>
          <p:nvPr>
            <p:ph type="sldNum" idx="12"/>
          </p:nvPr>
        </p:nvSpPr>
        <p:spPr>
          <a:xfrm>
            <a:off x="8480584" y="467365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ubtitle - cold">
  <p:cSld name="TITLE_1_2_1">
    <p:bg>
      <p:bgPr>
        <a:gradFill>
          <a:gsLst>
            <a:gs pos="0">
              <a:schemeClr val="accent5"/>
            </a:gs>
            <a:gs pos="100000">
              <a:schemeClr val="accent4"/>
            </a:gs>
          </a:gsLst>
          <a:lin ang="2700006" scaled="0"/>
        </a:gradFill>
        <a:effectLst/>
      </p:bgPr>
    </p:bg>
    <p:spTree>
      <p:nvGrpSpPr>
        <p:cNvPr id="1" name="Shape 28"/>
        <p:cNvGrpSpPr/>
        <p:nvPr/>
      </p:nvGrpSpPr>
      <p:grpSpPr>
        <a:xfrm>
          <a:off x="0" y="0"/>
          <a:ext cx="0" cy="0"/>
          <a:chOff x="0" y="0"/>
          <a:chExt cx="0" cy="0"/>
        </a:xfrm>
      </p:grpSpPr>
      <p:sp>
        <p:nvSpPr>
          <p:cNvPr id="29" name="Google Shape;29;p7"/>
          <p:cNvSpPr/>
          <p:nvPr/>
        </p:nvSpPr>
        <p:spPr>
          <a:xfrm>
            <a:off x="0" y="0"/>
            <a:ext cx="9144000" cy="1296300"/>
          </a:xfrm>
          <a:prstGeom prst="rect">
            <a:avLst/>
          </a:prstGeom>
          <a:solidFill>
            <a:srgbClr val="1C4587">
              <a:alpha val="35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7"/>
          <p:cNvSpPr txBox="1">
            <a:spLocks noGrp="1"/>
          </p:cNvSpPr>
          <p:nvPr>
            <p:ph type="ctrTitle"/>
          </p:nvPr>
        </p:nvSpPr>
        <p:spPr>
          <a:xfrm>
            <a:off x="685800" y="897544"/>
            <a:ext cx="5878800" cy="1159800"/>
          </a:xfrm>
          <a:prstGeom prst="rect">
            <a:avLst/>
          </a:prstGeom>
        </p:spPr>
        <p:txBody>
          <a:bodyPr spcFirstLastPara="1" wrap="square" lIns="91425" tIns="91425" rIns="91425" bIns="91425" anchor="b" anchorCtr="0">
            <a:noAutofit/>
          </a:bodyPr>
          <a:lstStyle>
            <a:lvl1pPr lvl="0" rtl="0">
              <a:spcBef>
                <a:spcPts val="0"/>
              </a:spcBef>
              <a:spcAft>
                <a:spcPts val="0"/>
              </a:spcAft>
              <a:buSzPts val="3600"/>
              <a:buNone/>
              <a:defRPr sz="3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31" name="Google Shape;31;p7"/>
          <p:cNvSpPr txBox="1">
            <a:spLocks noGrp="1"/>
          </p:cNvSpPr>
          <p:nvPr>
            <p:ph type="subTitle" idx="1"/>
          </p:nvPr>
        </p:nvSpPr>
        <p:spPr>
          <a:xfrm>
            <a:off x="685800" y="2039960"/>
            <a:ext cx="5878800" cy="7848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FFFFFF"/>
              </a:buClr>
              <a:buSzPts val="1800"/>
              <a:buFont typeface="Homemade Apple"/>
              <a:buNone/>
              <a:defRPr sz="1800">
                <a:solidFill>
                  <a:srgbClr val="FFFFFF"/>
                </a:solidFill>
                <a:latin typeface="Homemade Apple"/>
                <a:ea typeface="Homemade Apple"/>
                <a:cs typeface="Homemade Apple"/>
                <a:sym typeface="Homemade Apple"/>
              </a:defRPr>
            </a:lvl1pPr>
            <a:lvl2pPr lvl="1" algn="ctr" rtl="0">
              <a:spcBef>
                <a:spcPts val="0"/>
              </a:spcBef>
              <a:spcAft>
                <a:spcPts val="0"/>
              </a:spcAft>
              <a:buClr>
                <a:schemeClr val="dk2"/>
              </a:buClr>
              <a:buSzPts val="2400"/>
              <a:buFont typeface="Homemade Apple"/>
              <a:buNone/>
              <a:defRPr>
                <a:solidFill>
                  <a:schemeClr val="dk2"/>
                </a:solidFill>
                <a:latin typeface="Homemade Apple"/>
                <a:ea typeface="Homemade Apple"/>
                <a:cs typeface="Homemade Apple"/>
                <a:sym typeface="Homemade Apple"/>
              </a:defRPr>
            </a:lvl2pPr>
            <a:lvl3pPr lvl="2" algn="ctr" rtl="0">
              <a:spcBef>
                <a:spcPts val="0"/>
              </a:spcBef>
              <a:spcAft>
                <a:spcPts val="0"/>
              </a:spcAft>
              <a:buClr>
                <a:schemeClr val="dk2"/>
              </a:buClr>
              <a:buSzPts val="2400"/>
              <a:buFont typeface="Homemade Apple"/>
              <a:buNone/>
              <a:defRPr>
                <a:solidFill>
                  <a:schemeClr val="dk2"/>
                </a:solidFill>
                <a:latin typeface="Homemade Apple"/>
                <a:ea typeface="Homemade Apple"/>
                <a:cs typeface="Homemade Apple"/>
                <a:sym typeface="Homemade Apple"/>
              </a:defRPr>
            </a:lvl3pPr>
            <a:lvl4pPr lvl="3" algn="ctr" rtl="0">
              <a:spcBef>
                <a:spcPts val="0"/>
              </a:spcBef>
              <a:spcAft>
                <a:spcPts val="0"/>
              </a:spcAft>
              <a:buClr>
                <a:schemeClr val="dk2"/>
              </a:buClr>
              <a:buSzPts val="2400"/>
              <a:buFont typeface="Homemade Apple"/>
              <a:buNone/>
              <a:defRPr>
                <a:solidFill>
                  <a:schemeClr val="dk2"/>
                </a:solidFill>
                <a:latin typeface="Homemade Apple"/>
                <a:ea typeface="Homemade Apple"/>
                <a:cs typeface="Homemade Apple"/>
                <a:sym typeface="Homemade Apple"/>
              </a:defRPr>
            </a:lvl4pPr>
            <a:lvl5pPr lvl="4" algn="ctr" rtl="0">
              <a:spcBef>
                <a:spcPts val="0"/>
              </a:spcBef>
              <a:spcAft>
                <a:spcPts val="0"/>
              </a:spcAft>
              <a:buClr>
                <a:schemeClr val="dk2"/>
              </a:buClr>
              <a:buSzPts val="2400"/>
              <a:buFont typeface="Homemade Apple"/>
              <a:buNone/>
              <a:defRPr>
                <a:solidFill>
                  <a:schemeClr val="dk2"/>
                </a:solidFill>
                <a:latin typeface="Homemade Apple"/>
                <a:ea typeface="Homemade Apple"/>
                <a:cs typeface="Homemade Apple"/>
                <a:sym typeface="Homemade Apple"/>
              </a:defRPr>
            </a:lvl5pPr>
            <a:lvl6pPr lvl="5" algn="ctr" rtl="0">
              <a:spcBef>
                <a:spcPts val="0"/>
              </a:spcBef>
              <a:spcAft>
                <a:spcPts val="0"/>
              </a:spcAft>
              <a:buClr>
                <a:schemeClr val="dk2"/>
              </a:buClr>
              <a:buSzPts val="2400"/>
              <a:buFont typeface="Homemade Apple"/>
              <a:buNone/>
              <a:defRPr>
                <a:solidFill>
                  <a:schemeClr val="dk2"/>
                </a:solidFill>
                <a:latin typeface="Homemade Apple"/>
                <a:ea typeface="Homemade Apple"/>
                <a:cs typeface="Homemade Apple"/>
                <a:sym typeface="Homemade Apple"/>
              </a:defRPr>
            </a:lvl6pPr>
            <a:lvl7pPr lvl="6" algn="ctr" rtl="0">
              <a:spcBef>
                <a:spcPts val="0"/>
              </a:spcBef>
              <a:spcAft>
                <a:spcPts val="0"/>
              </a:spcAft>
              <a:buClr>
                <a:schemeClr val="dk2"/>
              </a:buClr>
              <a:buSzPts val="2400"/>
              <a:buFont typeface="Homemade Apple"/>
              <a:buNone/>
              <a:defRPr>
                <a:solidFill>
                  <a:schemeClr val="dk2"/>
                </a:solidFill>
                <a:latin typeface="Homemade Apple"/>
                <a:ea typeface="Homemade Apple"/>
                <a:cs typeface="Homemade Apple"/>
                <a:sym typeface="Homemade Apple"/>
              </a:defRPr>
            </a:lvl7pPr>
            <a:lvl8pPr lvl="7" algn="ctr" rtl="0">
              <a:spcBef>
                <a:spcPts val="0"/>
              </a:spcBef>
              <a:spcAft>
                <a:spcPts val="0"/>
              </a:spcAft>
              <a:buClr>
                <a:schemeClr val="dk2"/>
              </a:buClr>
              <a:buSzPts val="2400"/>
              <a:buFont typeface="Homemade Apple"/>
              <a:buNone/>
              <a:defRPr>
                <a:solidFill>
                  <a:schemeClr val="dk2"/>
                </a:solidFill>
                <a:latin typeface="Homemade Apple"/>
                <a:ea typeface="Homemade Apple"/>
                <a:cs typeface="Homemade Apple"/>
                <a:sym typeface="Homemade Apple"/>
              </a:defRPr>
            </a:lvl8pPr>
            <a:lvl9pPr lvl="8" algn="ctr" rtl="0">
              <a:spcBef>
                <a:spcPts val="0"/>
              </a:spcBef>
              <a:spcAft>
                <a:spcPts val="0"/>
              </a:spcAft>
              <a:buClr>
                <a:schemeClr val="dk2"/>
              </a:buClr>
              <a:buSzPts val="2400"/>
              <a:buFont typeface="Homemade Apple"/>
              <a:buNone/>
              <a:defRPr>
                <a:solidFill>
                  <a:schemeClr val="dk2"/>
                </a:solidFill>
                <a:latin typeface="Homemade Apple"/>
                <a:ea typeface="Homemade Apple"/>
                <a:cs typeface="Homemade Apple"/>
                <a:sym typeface="Homemade Apple"/>
              </a:defRPr>
            </a:lvl9pPr>
          </a:lstStyle>
          <a:p>
            <a:endParaRPr/>
          </a:p>
        </p:txBody>
      </p:sp>
      <p:sp>
        <p:nvSpPr>
          <p:cNvPr id="32" name="Google Shape;32;p7"/>
          <p:cNvSpPr txBox="1">
            <a:spLocks noGrp="1"/>
          </p:cNvSpPr>
          <p:nvPr>
            <p:ph type="sldNum" idx="12"/>
          </p:nvPr>
        </p:nvSpPr>
        <p:spPr>
          <a:xfrm>
            <a:off x="8480584" y="467365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Quote - purple">
  <p:cSld name="TITLE_1_1">
    <p:bg>
      <p:bgPr>
        <a:gradFill>
          <a:gsLst>
            <a:gs pos="0">
              <a:schemeClr val="accent1"/>
            </a:gs>
            <a:gs pos="100000">
              <a:schemeClr val="accent2"/>
            </a:gs>
          </a:gsLst>
          <a:lin ang="2698631" scaled="0"/>
        </a:gradFill>
        <a:effectLst/>
      </p:bgPr>
    </p:bg>
    <p:spTree>
      <p:nvGrpSpPr>
        <p:cNvPr id="1" name="Shape 33"/>
        <p:cNvGrpSpPr/>
        <p:nvPr/>
      </p:nvGrpSpPr>
      <p:grpSpPr>
        <a:xfrm>
          <a:off x="0" y="0"/>
          <a:ext cx="0" cy="0"/>
          <a:chOff x="0" y="0"/>
          <a:chExt cx="0" cy="0"/>
        </a:xfrm>
      </p:grpSpPr>
      <p:sp>
        <p:nvSpPr>
          <p:cNvPr id="34" name="Google Shape;34;p8"/>
          <p:cNvSpPr/>
          <p:nvPr/>
        </p:nvSpPr>
        <p:spPr>
          <a:xfrm>
            <a:off x="4005250" y="0"/>
            <a:ext cx="1133700" cy="1992000"/>
          </a:xfrm>
          <a:prstGeom prst="rect">
            <a:avLst/>
          </a:prstGeom>
          <a:solidFill>
            <a:srgbClr val="20124D">
              <a:alpha val="2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8"/>
          <p:cNvSpPr txBox="1">
            <a:spLocks noGrp="1"/>
          </p:cNvSpPr>
          <p:nvPr>
            <p:ph type="body" idx="1"/>
          </p:nvPr>
        </p:nvSpPr>
        <p:spPr>
          <a:xfrm>
            <a:off x="1524450" y="2161800"/>
            <a:ext cx="6095100" cy="819900"/>
          </a:xfrm>
          <a:prstGeom prst="rect">
            <a:avLst/>
          </a:prstGeom>
        </p:spPr>
        <p:txBody>
          <a:bodyPr spcFirstLastPara="1" wrap="square" lIns="91425" tIns="91425" rIns="91425" bIns="91425" anchor="t" anchorCtr="0">
            <a:noAutofit/>
          </a:bodyPr>
          <a:lstStyle>
            <a:lvl1pPr marL="457200" lvl="0" indent="-381000" algn="ctr" rtl="0">
              <a:spcBef>
                <a:spcPts val="600"/>
              </a:spcBef>
              <a:spcAft>
                <a:spcPts val="0"/>
              </a:spcAft>
              <a:buSzPts val="2400"/>
              <a:buFont typeface="Homemade Apple"/>
              <a:buChar char="▹"/>
              <a:defRPr>
                <a:latin typeface="Homemade Apple"/>
                <a:ea typeface="Homemade Apple"/>
                <a:cs typeface="Homemade Apple"/>
                <a:sym typeface="Homemade Apple"/>
              </a:defRPr>
            </a:lvl1pPr>
            <a:lvl2pPr marL="914400" lvl="1" indent="-381000" algn="ctr" rtl="0">
              <a:spcBef>
                <a:spcPts val="0"/>
              </a:spcBef>
              <a:spcAft>
                <a:spcPts val="0"/>
              </a:spcAft>
              <a:buSzPts val="2400"/>
              <a:buFont typeface="Homemade Apple"/>
              <a:buChar char="▸"/>
              <a:defRPr>
                <a:latin typeface="Homemade Apple"/>
                <a:ea typeface="Homemade Apple"/>
                <a:cs typeface="Homemade Apple"/>
                <a:sym typeface="Homemade Apple"/>
              </a:defRPr>
            </a:lvl2pPr>
            <a:lvl3pPr marL="1371600" lvl="2" indent="-381000" algn="ctr" rtl="0">
              <a:spcBef>
                <a:spcPts val="0"/>
              </a:spcBef>
              <a:spcAft>
                <a:spcPts val="0"/>
              </a:spcAft>
              <a:buSzPts val="2400"/>
              <a:buFont typeface="Homemade Apple"/>
              <a:buChar char="■"/>
              <a:defRPr>
                <a:latin typeface="Homemade Apple"/>
                <a:ea typeface="Homemade Apple"/>
                <a:cs typeface="Homemade Apple"/>
                <a:sym typeface="Homemade Apple"/>
              </a:defRPr>
            </a:lvl3pPr>
            <a:lvl4pPr marL="1828800" lvl="3" indent="-381000" algn="ctr" rtl="0">
              <a:spcBef>
                <a:spcPts val="0"/>
              </a:spcBef>
              <a:spcAft>
                <a:spcPts val="0"/>
              </a:spcAft>
              <a:buSzPts val="2400"/>
              <a:buFont typeface="Homemade Apple"/>
              <a:buChar char="●"/>
              <a:defRPr>
                <a:latin typeface="Homemade Apple"/>
                <a:ea typeface="Homemade Apple"/>
                <a:cs typeface="Homemade Apple"/>
                <a:sym typeface="Homemade Apple"/>
              </a:defRPr>
            </a:lvl4pPr>
            <a:lvl5pPr marL="2286000" lvl="4" indent="-381000" algn="ctr" rtl="0">
              <a:spcBef>
                <a:spcPts val="0"/>
              </a:spcBef>
              <a:spcAft>
                <a:spcPts val="0"/>
              </a:spcAft>
              <a:buSzPts val="2400"/>
              <a:buFont typeface="Homemade Apple"/>
              <a:buChar char="○"/>
              <a:defRPr>
                <a:latin typeface="Homemade Apple"/>
                <a:ea typeface="Homemade Apple"/>
                <a:cs typeface="Homemade Apple"/>
                <a:sym typeface="Homemade Apple"/>
              </a:defRPr>
            </a:lvl5pPr>
            <a:lvl6pPr marL="2743200" lvl="5" indent="-381000" algn="ctr" rtl="0">
              <a:spcBef>
                <a:spcPts val="0"/>
              </a:spcBef>
              <a:spcAft>
                <a:spcPts val="0"/>
              </a:spcAft>
              <a:buSzPts val="2400"/>
              <a:buFont typeface="Homemade Apple"/>
              <a:buChar char="■"/>
              <a:defRPr>
                <a:latin typeface="Homemade Apple"/>
                <a:ea typeface="Homemade Apple"/>
                <a:cs typeface="Homemade Apple"/>
                <a:sym typeface="Homemade Apple"/>
              </a:defRPr>
            </a:lvl6pPr>
            <a:lvl7pPr marL="3200400" lvl="6" indent="-381000" algn="ctr" rtl="0">
              <a:spcBef>
                <a:spcPts val="0"/>
              </a:spcBef>
              <a:spcAft>
                <a:spcPts val="0"/>
              </a:spcAft>
              <a:buSzPts val="2400"/>
              <a:buFont typeface="Homemade Apple"/>
              <a:buChar char="●"/>
              <a:defRPr>
                <a:latin typeface="Homemade Apple"/>
                <a:ea typeface="Homemade Apple"/>
                <a:cs typeface="Homemade Apple"/>
                <a:sym typeface="Homemade Apple"/>
              </a:defRPr>
            </a:lvl7pPr>
            <a:lvl8pPr marL="3657600" lvl="7" indent="-381000" algn="ctr" rtl="0">
              <a:spcBef>
                <a:spcPts val="0"/>
              </a:spcBef>
              <a:spcAft>
                <a:spcPts val="0"/>
              </a:spcAft>
              <a:buSzPts val="2400"/>
              <a:buFont typeface="Homemade Apple"/>
              <a:buChar char="○"/>
              <a:defRPr>
                <a:latin typeface="Homemade Apple"/>
                <a:ea typeface="Homemade Apple"/>
                <a:cs typeface="Homemade Apple"/>
                <a:sym typeface="Homemade Apple"/>
              </a:defRPr>
            </a:lvl8pPr>
            <a:lvl9pPr marL="4114800" lvl="8" indent="-381000" algn="ctr">
              <a:spcBef>
                <a:spcPts val="0"/>
              </a:spcBef>
              <a:spcAft>
                <a:spcPts val="0"/>
              </a:spcAft>
              <a:buSzPts val="2400"/>
              <a:buFont typeface="Homemade Apple"/>
              <a:buChar char="■"/>
              <a:defRPr>
                <a:latin typeface="Homemade Apple"/>
                <a:ea typeface="Homemade Apple"/>
                <a:cs typeface="Homemade Apple"/>
                <a:sym typeface="Homemade Apple"/>
              </a:defRPr>
            </a:lvl9pPr>
          </a:lstStyle>
          <a:p>
            <a:endParaRPr/>
          </a:p>
        </p:txBody>
      </p:sp>
      <p:sp>
        <p:nvSpPr>
          <p:cNvPr id="36" name="Google Shape;36;p8"/>
          <p:cNvSpPr/>
          <p:nvPr/>
        </p:nvSpPr>
        <p:spPr>
          <a:xfrm>
            <a:off x="4375083" y="1317096"/>
            <a:ext cx="393843" cy="426456"/>
          </a:xfrm>
          <a:custGeom>
            <a:avLst/>
            <a:gdLst/>
            <a:ahLst/>
            <a:cxnLst/>
            <a:rect l="l" t="t" r="r" b="b"/>
            <a:pathLst>
              <a:path w="15817" h="18981" extrusionOk="0">
                <a:moveTo>
                  <a:pt x="11364" y="1"/>
                </a:moveTo>
                <a:lnTo>
                  <a:pt x="11242" y="25"/>
                </a:lnTo>
                <a:lnTo>
                  <a:pt x="11169" y="74"/>
                </a:lnTo>
                <a:lnTo>
                  <a:pt x="11096" y="171"/>
                </a:lnTo>
                <a:lnTo>
                  <a:pt x="10780" y="731"/>
                </a:lnTo>
                <a:lnTo>
                  <a:pt x="10634" y="999"/>
                </a:lnTo>
                <a:lnTo>
                  <a:pt x="10537" y="1315"/>
                </a:lnTo>
                <a:lnTo>
                  <a:pt x="10512" y="1388"/>
                </a:lnTo>
                <a:lnTo>
                  <a:pt x="10537" y="1461"/>
                </a:lnTo>
                <a:lnTo>
                  <a:pt x="10585" y="1534"/>
                </a:lnTo>
                <a:lnTo>
                  <a:pt x="10634" y="1583"/>
                </a:lnTo>
                <a:lnTo>
                  <a:pt x="10707" y="1607"/>
                </a:lnTo>
                <a:lnTo>
                  <a:pt x="10804" y="1631"/>
                </a:lnTo>
                <a:lnTo>
                  <a:pt x="10877" y="1607"/>
                </a:lnTo>
                <a:lnTo>
                  <a:pt x="10950" y="1558"/>
                </a:lnTo>
                <a:lnTo>
                  <a:pt x="11145" y="1315"/>
                </a:lnTo>
                <a:lnTo>
                  <a:pt x="11291" y="1047"/>
                </a:lnTo>
                <a:lnTo>
                  <a:pt x="11510" y="731"/>
                </a:lnTo>
                <a:lnTo>
                  <a:pt x="11583" y="682"/>
                </a:lnTo>
                <a:lnTo>
                  <a:pt x="11656" y="609"/>
                </a:lnTo>
                <a:lnTo>
                  <a:pt x="11705" y="463"/>
                </a:lnTo>
                <a:lnTo>
                  <a:pt x="11729" y="342"/>
                </a:lnTo>
                <a:lnTo>
                  <a:pt x="11705" y="220"/>
                </a:lnTo>
                <a:lnTo>
                  <a:pt x="11656" y="123"/>
                </a:lnTo>
                <a:lnTo>
                  <a:pt x="11583" y="50"/>
                </a:lnTo>
                <a:lnTo>
                  <a:pt x="11486" y="25"/>
                </a:lnTo>
                <a:lnTo>
                  <a:pt x="11461" y="1"/>
                </a:lnTo>
                <a:close/>
                <a:moveTo>
                  <a:pt x="3821" y="171"/>
                </a:moveTo>
                <a:lnTo>
                  <a:pt x="3748" y="196"/>
                </a:lnTo>
                <a:lnTo>
                  <a:pt x="3699" y="244"/>
                </a:lnTo>
                <a:lnTo>
                  <a:pt x="3651" y="317"/>
                </a:lnTo>
                <a:lnTo>
                  <a:pt x="3651" y="390"/>
                </a:lnTo>
                <a:lnTo>
                  <a:pt x="3651" y="463"/>
                </a:lnTo>
                <a:lnTo>
                  <a:pt x="3699" y="634"/>
                </a:lnTo>
                <a:lnTo>
                  <a:pt x="3772" y="804"/>
                </a:lnTo>
                <a:lnTo>
                  <a:pt x="3943" y="1120"/>
                </a:lnTo>
                <a:lnTo>
                  <a:pt x="4113" y="1461"/>
                </a:lnTo>
                <a:lnTo>
                  <a:pt x="4259" y="1802"/>
                </a:lnTo>
                <a:lnTo>
                  <a:pt x="4332" y="1923"/>
                </a:lnTo>
                <a:lnTo>
                  <a:pt x="4429" y="1996"/>
                </a:lnTo>
                <a:lnTo>
                  <a:pt x="4527" y="2021"/>
                </a:lnTo>
                <a:lnTo>
                  <a:pt x="4624" y="1996"/>
                </a:lnTo>
                <a:lnTo>
                  <a:pt x="4721" y="1972"/>
                </a:lnTo>
                <a:lnTo>
                  <a:pt x="4794" y="1899"/>
                </a:lnTo>
                <a:lnTo>
                  <a:pt x="4843" y="1777"/>
                </a:lnTo>
                <a:lnTo>
                  <a:pt x="4843" y="1656"/>
                </a:lnTo>
                <a:lnTo>
                  <a:pt x="4794" y="1461"/>
                </a:lnTo>
                <a:lnTo>
                  <a:pt x="4697" y="1266"/>
                </a:lnTo>
                <a:lnTo>
                  <a:pt x="4502" y="901"/>
                </a:lnTo>
                <a:lnTo>
                  <a:pt x="4283" y="536"/>
                </a:lnTo>
                <a:lnTo>
                  <a:pt x="4162" y="390"/>
                </a:lnTo>
                <a:lnTo>
                  <a:pt x="4040" y="244"/>
                </a:lnTo>
                <a:lnTo>
                  <a:pt x="3967" y="196"/>
                </a:lnTo>
                <a:lnTo>
                  <a:pt x="3894" y="171"/>
                </a:lnTo>
                <a:close/>
                <a:moveTo>
                  <a:pt x="15452" y="4405"/>
                </a:moveTo>
                <a:lnTo>
                  <a:pt x="15379" y="4429"/>
                </a:lnTo>
                <a:lnTo>
                  <a:pt x="15306" y="4454"/>
                </a:lnTo>
                <a:lnTo>
                  <a:pt x="15135" y="4551"/>
                </a:lnTo>
                <a:lnTo>
                  <a:pt x="14941" y="4600"/>
                </a:lnTo>
                <a:lnTo>
                  <a:pt x="14551" y="4697"/>
                </a:lnTo>
                <a:lnTo>
                  <a:pt x="14357" y="4746"/>
                </a:lnTo>
                <a:lnTo>
                  <a:pt x="14162" y="4819"/>
                </a:lnTo>
                <a:lnTo>
                  <a:pt x="14016" y="4916"/>
                </a:lnTo>
                <a:lnTo>
                  <a:pt x="13870" y="5062"/>
                </a:lnTo>
                <a:lnTo>
                  <a:pt x="13822" y="5135"/>
                </a:lnTo>
                <a:lnTo>
                  <a:pt x="13822" y="5232"/>
                </a:lnTo>
                <a:lnTo>
                  <a:pt x="13846" y="5330"/>
                </a:lnTo>
                <a:lnTo>
                  <a:pt x="13895" y="5354"/>
                </a:lnTo>
                <a:lnTo>
                  <a:pt x="13943" y="5354"/>
                </a:lnTo>
                <a:lnTo>
                  <a:pt x="14138" y="5378"/>
                </a:lnTo>
                <a:lnTo>
                  <a:pt x="14357" y="5378"/>
                </a:lnTo>
                <a:lnTo>
                  <a:pt x="14600" y="5354"/>
                </a:lnTo>
                <a:lnTo>
                  <a:pt x="14819" y="5330"/>
                </a:lnTo>
                <a:lnTo>
                  <a:pt x="15038" y="5257"/>
                </a:lnTo>
                <a:lnTo>
                  <a:pt x="15257" y="5208"/>
                </a:lnTo>
                <a:lnTo>
                  <a:pt x="15452" y="5111"/>
                </a:lnTo>
                <a:lnTo>
                  <a:pt x="15646" y="5038"/>
                </a:lnTo>
                <a:lnTo>
                  <a:pt x="15719" y="4989"/>
                </a:lnTo>
                <a:lnTo>
                  <a:pt x="15768" y="4940"/>
                </a:lnTo>
                <a:lnTo>
                  <a:pt x="15817" y="4819"/>
                </a:lnTo>
                <a:lnTo>
                  <a:pt x="15792" y="4697"/>
                </a:lnTo>
                <a:lnTo>
                  <a:pt x="15768" y="4575"/>
                </a:lnTo>
                <a:lnTo>
                  <a:pt x="15671" y="4478"/>
                </a:lnTo>
                <a:lnTo>
                  <a:pt x="15573" y="4429"/>
                </a:lnTo>
                <a:lnTo>
                  <a:pt x="15452" y="4405"/>
                </a:lnTo>
                <a:close/>
                <a:moveTo>
                  <a:pt x="317" y="4697"/>
                </a:moveTo>
                <a:lnTo>
                  <a:pt x="220" y="4721"/>
                </a:lnTo>
                <a:lnTo>
                  <a:pt x="122" y="4746"/>
                </a:lnTo>
                <a:lnTo>
                  <a:pt x="25" y="4794"/>
                </a:lnTo>
                <a:lnTo>
                  <a:pt x="1" y="4867"/>
                </a:lnTo>
                <a:lnTo>
                  <a:pt x="1" y="4965"/>
                </a:lnTo>
                <a:lnTo>
                  <a:pt x="49" y="5038"/>
                </a:lnTo>
                <a:lnTo>
                  <a:pt x="195" y="5184"/>
                </a:lnTo>
                <a:lnTo>
                  <a:pt x="390" y="5305"/>
                </a:lnTo>
                <a:lnTo>
                  <a:pt x="779" y="5524"/>
                </a:lnTo>
                <a:lnTo>
                  <a:pt x="1169" y="5743"/>
                </a:lnTo>
                <a:lnTo>
                  <a:pt x="1388" y="5841"/>
                </a:lnTo>
                <a:lnTo>
                  <a:pt x="1582" y="5938"/>
                </a:lnTo>
                <a:lnTo>
                  <a:pt x="1655" y="5962"/>
                </a:lnTo>
                <a:lnTo>
                  <a:pt x="1801" y="5962"/>
                </a:lnTo>
                <a:lnTo>
                  <a:pt x="1850" y="5938"/>
                </a:lnTo>
                <a:lnTo>
                  <a:pt x="1923" y="5841"/>
                </a:lnTo>
                <a:lnTo>
                  <a:pt x="1972" y="5743"/>
                </a:lnTo>
                <a:lnTo>
                  <a:pt x="1996" y="5622"/>
                </a:lnTo>
                <a:lnTo>
                  <a:pt x="1972" y="5476"/>
                </a:lnTo>
                <a:lnTo>
                  <a:pt x="1899" y="5378"/>
                </a:lnTo>
                <a:lnTo>
                  <a:pt x="1826" y="5330"/>
                </a:lnTo>
                <a:lnTo>
                  <a:pt x="1777" y="5305"/>
                </a:lnTo>
                <a:lnTo>
                  <a:pt x="1582" y="5208"/>
                </a:lnTo>
                <a:lnTo>
                  <a:pt x="1388" y="5111"/>
                </a:lnTo>
                <a:lnTo>
                  <a:pt x="974" y="4892"/>
                </a:lnTo>
                <a:lnTo>
                  <a:pt x="755" y="4794"/>
                </a:lnTo>
                <a:lnTo>
                  <a:pt x="536" y="4721"/>
                </a:lnTo>
                <a:lnTo>
                  <a:pt x="317" y="4697"/>
                </a:lnTo>
                <a:close/>
                <a:moveTo>
                  <a:pt x="8809" y="6936"/>
                </a:moveTo>
                <a:lnTo>
                  <a:pt x="8736" y="6984"/>
                </a:lnTo>
                <a:lnTo>
                  <a:pt x="8663" y="7057"/>
                </a:lnTo>
                <a:lnTo>
                  <a:pt x="8566" y="7252"/>
                </a:lnTo>
                <a:lnTo>
                  <a:pt x="8468" y="7495"/>
                </a:lnTo>
                <a:lnTo>
                  <a:pt x="8420" y="7739"/>
                </a:lnTo>
                <a:lnTo>
                  <a:pt x="8395" y="7958"/>
                </a:lnTo>
                <a:lnTo>
                  <a:pt x="8395" y="8128"/>
                </a:lnTo>
                <a:lnTo>
                  <a:pt x="8322" y="8177"/>
                </a:lnTo>
                <a:lnTo>
                  <a:pt x="8201" y="8225"/>
                </a:lnTo>
                <a:lnTo>
                  <a:pt x="8079" y="8250"/>
                </a:lnTo>
                <a:lnTo>
                  <a:pt x="7982" y="8225"/>
                </a:lnTo>
                <a:lnTo>
                  <a:pt x="7909" y="8201"/>
                </a:lnTo>
                <a:lnTo>
                  <a:pt x="7982" y="8079"/>
                </a:lnTo>
                <a:lnTo>
                  <a:pt x="8055" y="7933"/>
                </a:lnTo>
                <a:lnTo>
                  <a:pt x="8103" y="7812"/>
                </a:lnTo>
                <a:lnTo>
                  <a:pt x="8103" y="7666"/>
                </a:lnTo>
                <a:lnTo>
                  <a:pt x="8103" y="7520"/>
                </a:lnTo>
                <a:lnTo>
                  <a:pt x="8055" y="7398"/>
                </a:lnTo>
                <a:lnTo>
                  <a:pt x="7957" y="7252"/>
                </a:lnTo>
                <a:lnTo>
                  <a:pt x="7836" y="7130"/>
                </a:lnTo>
                <a:lnTo>
                  <a:pt x="7763" y="7082"/>
                </a:lnTo>
                <a:lnTo>
                  <a:pt x="7617" y="7082"/>
                </a:lnTo>
                <a:lnTo>
                  <a:pt x="7544" y="7130"/>
                </a:lnTo>
                <a:lnTo>
                  <a:pt x="7446" y="7252"/>
                </a:lnTo>
                <a:lnTo>
                  <a:pt x="7373" y="7374"/>
                </a:lnTo>
                <a:lnTo>
                  <a:pt x="7325" y="7495"/>
                </a:lnTo>
                <a:lnTo>
                  <a:pt x="7300" y="7641"/>
                </a:lnTo>
                <a:lnTo>
                  <a:pt x="7300" y="7787"/>
                </a:lnTo>
                <a:lnTo>
                  <a:pt x="7300" y="7909"/>
                </a:lnTo>
                <a:lnTo>
                  <a:pt x="7325" y="8055"/>
                </a:lnTo>
                <a:lnTo>
                  <a:pt x="7373" y="8177"/>
                </a:lnTo>
                <a:lnTo>
                  <a:pt x="7179" y="8298"/>
                </a:lnTo>
                <a:lnTo>
                  <a:pt x="7081" y="8323"/>
                </a:lnTo>
                <a:lnTo>
                  <a:pt x="6984" y="8347"/>
                </a:lnTo>
                <a:lnTo>
                  <a:pt x="6911" y="8371"/>
                </a:lnTo>
                <a:lnTo>
                  <a:pt x="6814" y="8347"/>
                </a:lnTo>
                <a:lnTo>
                  <a:pt x="6692" y="8298"/>
                </a:lnTo>
                <a:lnTo>
                  <a:pt x="6570" y="8201"/>
                </a:lnTo>
                <a:lnTo>
                  <a:pt x="6497" y="8055"/>
                </a:lnTo>
                <a:lnTo>
                  <a:pt x="6449" y="7909"/>
                </a:lnTo>
                <a:lnTo>
                  <a:pt x="6449" y="7739"/>
                </a:lnTo>
                <a:lnTo>
                  <a:pt x="6497" y="7544"/>
                </a:lnTo>
                <a:lnTo>
                  <a:pt x="6497" y="7520"/>
                </a:lnTo>
                <a:lnTo>
                  <a:pt x="6473" y="7520"/>
                </a:lnTo>
                <a:lnTo>
                  <a:pt x="6449" y="7495"/>
                </a:lnTo>
                <a:lnTo>
                  <a:pt x="6424" y="7520"/>
                </a:lnTo>
                <a:lnTo>
                  <a:pt x="6327" y="7617"/>
                </a:lnTo>
                <a:lnTo>
                  <a:pt x="6254" y="7739"/>
                </a:lnTo>
                <a:lnTo>
                  <a:pt x="6230" y="7836"/>
                </a:lnTo>
                <a:lnTo>
                  <a:pt x="6206" y="7958"/>
                </a:lnTo>
                <a:lnTo>
                  <a:pt x="6206" y="8055"/>
                </a:lnTo>
                <a:lnTo>
                  <a:pt x="6206" y="8177"/>
                </a:lnTo>
                <a:lnTo>
                  <a:pt x="6254" y="8274"/>
                </a:lnTo>
                <a:lnTo>
                  <a:pt x="6303" y="8371"/>
                </a:lnTo>
                <a:lnTo>
                  <a:pt x="6376" y="8469"/>
                </a:lnTo>
                <a:lnTo>
                  <a:pt x="6449" y="8542"/>
                </a:lnTo>
                <a:lnTo>
                  <a:pt x="6546" y="8615"/>
                </a:lnTo>
                <a:lnTo>
                  <a:pt x="6643" y="8663"/>
                </a:lnTo>
                <a:lnTo>
                  <a:pt x="6765" y="8712"/>
                </a:lnTo>
                <a:lnTo>
                  <a:pt x="6862" y="8736"/>
                </a:lnTo>
                <a:lnTo>
                  <a:pt x="7008" y="8736"/>
                </a:lnTo>
                <a:lnTo>
                  <a:pt x="7130" y="8712"/>
                </a:lnTo>
                <a:lnTo>
                  <a:pt x="7349" y="8615"/>
                </a:lnTo>
                <a:lnTo>
                  <a:pt x="7592" y="8493"/>
                </a:lnTo>
                <a:lnTo>
                  <a:pt x="7690" y="8566"/>
                </a:lnTo>
                <a:lnTo>
                  <a:pt x="7836" y="8639"/>
                </a:lnTo>
                <a:lnTo>
                  <a:pt x="7982" y="8663"/>
                </a:lnTo>
                <a:lnTo>
                  <a:pt x="8128" y="8688"/>
                </a:lnTo>
                <a:lnTo>
                  <a:pt x="8225" y="8688"/>
                </a:lnTo>
                <a:lnTo>
                  <a:pt x="8347" y="8663"/>
                </a:lnTo>
                <a:lnTo>
                  <a:pt x="8566" y="8566"/>
                </a:lnTo>
                <a:lnTo>
                  <a:pt x="8639" y="8663"/>
                </a:lnTo>
                <a:lnTo>
                  <a:pt x="8736" y="8736"/>
                </a:lnTo>
                <a:lnTo>
                  <a:pt x="8833" y="8809"/>
                </a:lnTo>
                <a:lnTo>
                  <a:pt x="8931" y="8858"/>
                </a:lnTo>
                <a:lnTo>
                  <a:pt x="9174" y="8907"/>
                </a:lnTo>
                <a:lnTo>
                  <a:pt x="9417" y="8931"/>
                </a:lnTo>
                <a:lnTo>
                  <a:pt x="9661" y="8882"/>
                </a:lnTo>
                <a:lnTo>
                  <a:pt x="9880" y="8809"/>
                </a:lnTo>
                <a:lnTo>
                  <a:pt x="9977" y="8736"/>
                </a:lnTo>
                <a:lnTo>
                  <a:pt x="10074" y="8663"/>
                </a:lnTo>
                <a:lnTo>
                  <a:pt x="10172" y="8566"/>
                </a:lnTo>
                <a:lnTo>
                  <a:pt x="10269" y="8469"/>
                </a:lnTo>
                <a:lnTo>
                  <a:pt x="10293" y="8396"/>
                </a:lnTo>
                <a:lnTo>
                  <a:pt x="10293" y="8347"/>
                </a:lnTo>
                <a:lnTo>
                  <a:pt x="10269" y="8298"/>
                </a:lnTo>
                <a:lnTo>
                  <a:pt x="10245" y="8250"/>
                </a:lnTo>
                <a:lnTo>
                  <a:pt x="10172" y="8225"/>
                </a:lnTo>
                <a:lnTo>
                  <a:pt x="10123" y="8201"/>
                </a:lnTo>
                <a:lnTo>
                  <a:pt x="10001" y="8201"/>
                </a:lnTo>
                <a:lnTo>
                  <a:pt x="9782" y="8323"/>
                </a:lnTo>
                <a:lnTo>
                  <a:pt x="9563" y="8420"/>
                </a:lnTo>
                <a:lnTo>
                  <a:pt x="9442" y="8444"/>
                </a:lnTo>
                <a:lnTo>
                  <a:pt x="9344" y="8469"/>
                </a:lnTo>
                <a:lnTo>
                  <a:pt x="9223" y="8469"/>
                </a:lnTo>
                <a:lnTo>
                  <a:pt x="9101" y="8420"/>
                </a:lnTo>
                <a:lnTo>
                  <a:pt x="9004" y="8347"/>
                </a:lnTo>
                <a:lnTo>
                  <a:pt x="8931" y="8274"/>
                </a:lnTo>
                <a:lnTo>
                  <a:pt x="9052" y="8128"/>
                </a:lnTo>
                <a:lnTo>
                  <a:pt x="9150" y="7982"/>
                </a:lnTo>
                <a:lnTo>
                  <a:pt x="9247" y="7836"/>
                </a:lnTo>
                <a:lnTo>
                  <a:pt x="9296" y="7666"/>
                </a:lnTo>
                <a:lnTo>
                  <a:pt x="9320" y="7495"/>
                </a:lnTo>
                <a:lnTo>
                  <a:pt x="9296" y="7349"/>
                </a:lnTo>
                <a:lnTo>
                  <a:pt x="9247" y="7203"/>
                </a:lnTo>
                <a:lnTo>
                  <a:pt x="9150" y="7057"/>
                </a:lnTo>
                <a:lnTo>
                  <a:pt x="9052" y="6984"/>
                </a:lnTo>
                <a:lnTo>
                  <a:pt x="8955" y="6936"/>
                </a:lnTo>
                <a:close/>
                <a:moveTo>
                  <a:pt x="1947" y="9710"/>
                </a:moveTo>
                <a:lnTo>
                  <a:pt x="1801" y="9758"/>
                </a:lnTo>
                <a:lnTo>
                  <a:pt x="1582" y="9856"/>
                </a:lnTo>
                <a:lnTo>
                  <a:pt x="1363" y="10002"/>
                </a:lnTo>
                <a:lnTo>
                  <a:pt x="925" y="10294"/>
                </a:lnTo>
                <a:lnTo>
                  <a:pt x="706" y="10415"/>
                </a:lnTo>
                <a:lnTo>
                  <a:pt x="585" y="10513"/>
                </a:lnTo>
                <a:lnTo>
                  <a:pt x="463" y="10610"/>
                </a:lnTo>
                <a:lnTo>
                  <a:pt x="366" y="10707"/>
                </a:lnTo>
                <a:lnTo>
                  <a:pt x="317" y="10829"/>
                </a:lnTo>
                <a:lnTo>
                  <a:pt x="317" y="10878"/>
                </a:lnTo>
                <a:lnTo>
                  <a:pt x="341" y="10926"/>
                </a:lnTo>
                <a:lnTo>
                  <a:pt x="366" y="10999"/>
                </a:lnTo>
                <a:lnTo>
                  <a:pt x="439" y="11048"/>
                </a:lnTo>
                <a:lnTo>
                  <a:pt x="536" y="11097"/>
                </a:lnTo>
                <a:lnTo>
                  <a:pt x="633" y="11097"/>
                </a:lnTo>
                <a:lnTo>
                  <a:pt x="755" y="11072"/>
                </a:lnTo>
                <a:lnTo>
                  <a:pt x="877" y="11048"/>
                </a:lnTo>
                <a:lnTo>
                  <a:pt x="1120" y="10926"/>
                </a:lnTo>
                <a:lnTo>
                  <a:pt x="1315" y="10829"/>
                </a:lnTo>
                <a:lnTo>
                  <a:pt x="1728" y="10610"/>
                </a:lnTo>
                <a:lnTo>
                  <a:pt x="1947" y="10488"/>
                </a:lnTo>
                <a:lnTo>
                  <a:pt x="2142" y="10342"/>
                </a:lnTo>
                <a:lnTo>
                  <a:pt x="2264" y="10245"/>
                </a:lnTo>
                <a:lnTo>
                  <a:pt x="2312" y="10123"/>
                </a:lnTo>
                <a:lnTo>
                  <a:pt x="2312" y="10002"/>
                </a:lnTo>
                <a:lnTo>
                  <a:pt x="2264" y="9880"/>
                </a:lnTo>
                <a:lnTo>
                  <a:pt x="2191" y="9783"/>
                </a:lnTo>
                <a:lnTo>
                  <a:pt x="2069" y="9734"/>
                </a:lnTo>
                <a:lnTo>
                  <a:pt x="1947" y="9710"/>
                </a:lnTo>
                <a:close/>
                <a:moveTo>
                  <a:pt x="14065" y="10026"/>
                </a:moveTo>
                <a:lnTo>
                  <a:pt x="13895" y="10050"/>
                </a:lnTo>
                <a:lnTo>
                  <a:pt x="13846" y="10075"/>
                </a:lnTo>
                <a:lnTo>
                  <a:pt x="13797" y="10123"/>
                </a:lnTo>
                <a:lnTo>
                  <a:pt x="13773" y="10172"/>
                </a:lnTo>
                <a:lnTo>
                  <a:pt x="13749" y="10221"/>
                </a:lnTo>
                <a:lnTo>
                  <a:pt x="13773" y="10318"/>
                </a:lnTo>
                <a:lnTo>
                  <a:pt x="13797" y="10367"/>
                </a:lnTo>
                <a:lnTo>
                  <a:pt x="13846" y="10415"/>
                </a:lnTo>
                <a:lnTo>
                  <a:pt x="14138" y="10586"/>
                </a:lnTo>
                <a:lnTo>
                  <a:pt x="14454" y="10756"/>
                </a:lnTo>
                <a:lnTo>
                  <a:pt x="14624" y="10878"/>
                </a:lnTo>
                <a:lnTo>
                  <a:pt x="14819" y="10975"/>
                </a:lnTo>
                <a:lnTo>
                  <a:pt x="15014" y="11048"/>
                </a:lnTo>
                <a:lnTo>
                  <a:pt x="15208" y="11097"/>
                </a:lnTo>
                <a:lnTo>
                  <a:pt x="15379" y="11097"/>
                </a:lnTo>
                <a:lnTo>
                  <a:pt x="15427" y="11072"/>
                </a:lnTo>
                <a:lnTo>
                  <a:pt x="15500" y="11024"/>
                </a:lnTo>
                <a:lnTo>
                  <a:pt x="15573" y="10951"/>
                </a:lnTo>
                <a:lnTo>
                  <a:pt x="15598" y="10829"/>
                </a:lnTo>
                <a:lnTo>
                  <a:pt x="15598" y="10707"/>
                </a:lnTo>
                <a:lnTo>
                  <a:pt x="15549" y="10586"/>
                </a:lnTo>
                <a:lnTo>
                  <a:pt x="15500" y="10537"/>
                </a:lnTo>
                <a:lnTo>
                  <a:pt x="15452" y="10513"/>
                </a:lnTo>
                <a:lnTo>
                  <a:pt x="15379" y="10464"/>
                </a:lnTo>
                <a:lnTo>
                  <a:pt x="15306" y="10464"/>
                </a:lnTo>
                <a:lnTo>
                  <a:pt x="15135" y="10415"/>
                </a:lnTo>
                <a:lnTo>
                  <a:pt x="14965" y="10367"/>
                </a:lnTo>
                <a:lnTo>
                  <a:pt x="14600" y="10196"/>
                </a:lnTo>
                <a:lnTo>
                  <a:pt x="14430" y="10099"/>
                </a:lnTo>
                <a:lnTo>
                  <a:pt x="14260" y="10050"/>
                </a:lnTo>
                <a:lnTo>
                  <a:pt x="14065" y="10026"/>
                </a:lnTo>
                <a:close/>
                <a:moveTo>
                  <a:pt x="8468" y="2605"/>
                </a:moveTo>
                <a:lnTo>
                  <a:pt x="8760" y="2629"/>
                </a:lnTo>
                <a:lnTo>
                  <a:pt x="9052" y="2678"/>
                </a:lnTo>
                <a:lnTo>
                  <a:pt x="9344" y="2726"/>
                </a:lnTo>
                <a:lnTo>
                  <a:pt x="9125" y="2799"/>
                </a:lnTo>
                <a:lnTo>
                  <a:pt x="9101" y="2824"/>
                </a:lnTo>
                <a:lnTo>
                  <a:pt x="9101" y="2848"/>
                </a:lnTo>
                <a:lnTo>
                  <a:pt x="9101" y="2872"/>
                </a:lnTo>
                <a:lnTo>
                  <a:pt x="9125" y="2897"/>
                </a:lnTo>
                <a:lnTo>
                  <a:pt x="9223" y="2945"/>
                </a:lnTo>
                <a:lnTo>
                  <a:pt x="9320" y="2970"/>
                </a:lnTo>
                <a:lnTo>
                  <a:pt x="9442" y="2945"/>
                </a:lnTo>
                <a:lnTo>
                  <a:pt x="9563" y="2921"/>
                </a:lnTo>
                <a:lnTo>
                  <a:pt x="9855" y="2872"/>
                </a:lnTo>
                <a:lnTo>
                  <a:pt x="10269" y="3043"/>
                </a:lnTo>
                <a:lnTo>
                  <a:pt x="10074" y="3067"/>
                </a:lnTo>
                <a:lnTo>
                  <a:pt x="9855" y="3116"/>
                </a:lnTo>
                <a:lnTo>
                  <a:pt x="9685" y="3189"/>
                </a:lnTo>
                <a:lnTo>
                  <a:pt x="9515" y="3262"/>
                </a:lnTo>
                <a:lnTo>
                  <a:pt x="9515" y="3286"/>
                </a:lnTo>
                <a:lnTo>
                  <a:pt x="9490" y="3310"/>
                </a:lnTo>
                <a:lnTo>
                  <a:pt x="9515" y="3335"/>
                </a:lnTo>
                <a:lnTo>
                  <a:pt x="9539" y="3359"/>
                </a:lnTo>
                <a:lnTo>
                  <a:pt x="9953" y="3335"/>
                </a:lnTo>
                <a:lnTo>
                  <a:pt x="10342" y="3310"/>
                </a:lnTo>
                <a:lnTo>
                  <a:pt x="10780" y="3310"/>
                </a:lnTo>
                <a:lnTo>
                  <a:pt x="11048" y="3505"/>
                </a:lnTo>
                <a:lnTo>
                  <a:pt x="10756" y="3578"/>
                </a:lnTo>
                <a:lnTo>
                  <a:pt x="10464" y="3675"/>
                </a:lnTo>
                <a:lnTo>
                  <a:pt x="10245" y="3797"/>
                </a:lnTo>
                <a:lnTo>
                  <a:pt x="10099" y="3918"/>
                </a:lnTo>
                <a:lnTo>
                  <a:pt x="10074" y="3943"/>
                </a:lnTo>
                <a:lnTo>
                  <a:pt x="10099" y="3943"/>
                </a:lnTo>
                <a:lnTo>
                  <a:pt x="10391" y="3918"/>
                </a:lnTo>
                <a:lnTo>
                  <a:pt x="10683" y="3870"/>
                </a:lnTo>
                <a:lnTo>
                  <a:pt x="10975" y="3821"/>
                </a:lnTo>
                <a:lnTo>
                  <a:pt x="11291" y="3773"/>
                </a:lnTo>
                <a:lnTo>
                  <a:pt x="11364" y="3773"/>
                </a:lnTo>
                <a:lnTo>
                  <a:pt x="11583" y="3967"/>
                </a:lnTo>
                <a:lnTo>
                  <a:pt x="11778" y="4186"/>
                </a:lnTo>
                <a:lnTo>
                  <a:pt x="11388" y="4210"/>
                </a:lnTo>
                <a:lnTo>
                  <a:pt x="10829" y="4259"/>
                </a:lnTo>
                <a:lnTo>
                  <a:pt x="10561" y="4283"/>
                </a:lnTo>
                <a:lnTo>
                  <a:pt x="10318" y="4381"/>
                </a:lnTo>
                <a:lnTo>
                  <a:pt x="10293" y="4405"/>
                </a:lnTo>
                <a:lnTo>
                  <a:pt x="10293" y="4429"/>
                </a:lnTo>
                <a:lnTo>
                  <a:pt x="10318" y="4454"/>
                </a:lnTo>
                <a:lnTo>
                  <a:pt x="10585" y="4527"/>
                </a:lnTo>
                <a:lnTo>
                  <a:pt x="11705" y="4527"/>
                </a:lnTo>
                <a:lnTo>
                  <a:pt x="11997" y="4502"/>
                </a:lnTo>
                <a:lnTo>
                  <a:pt x="12216" y="4867"/>
                </a:lnTo>
                <a:lnTo>
                  <a:pt x="11851" y="4867"/>
                </a:lnTo>
                <a:lnTo>
                  <a:pt x="11267" y="4892"/>
                </a:lnTo>
                <a:lnTo>
                  <a:pt x="10658" y="4940"/>
                </a:lnTo>
                <a:lnTo>
                  <a:pt x="10634" y="4940"/>
                </a:lnTo>
                <a:lnTo>
                  <a:pt x="10634" y="4965"/>
                </a:lnTo>
                <a:lnTo>
                  <a:pt x="10634" y="4989"/>
                </a:lnTo>
                <a:lnTo>
                  <a:pt x="10658" y="5013"/>
                </a:lnTo>
                <a:lnTo>
                  <a:pt x="10902" y="5086"/>
                </a:lnTo>
                <a:lnTo>
                  <a:pt x="11169" y="5111"/>
                </a:lnTo>
                <a:lnTo>
                  <a:pt x="12021" y="5111"/>
                </a:lnTo>
                <a:lnTo>
                  <a:pt x="12362" y="5135"/>
                </a:lnTo>
                <a:lnTo>
                  <a:pt x="12556" y="5622"/>
                </a:lnTo>
                <a:lnTo>
                  <a:pt x="11461" y="5622"/>
                </a:lnTo>
                <a:lnTo>
                  <a:pt x="11291" y="5646"/>
                </a:lnTo>
                <a:lnTo>
                  <a:pt x="11145" y="5695"/>
                </a:lnTo>
                <a:lnTo>
                  <a:pt x="10999" y="5768"/>
                </a:lnTo>
                <a:lnTo>
                  <a:pt x="10975" y="5792"/>
                </a:lnTo>
                <a:lnTo>
                  <a:pt x="10999" y="5841"/>
                </a:lnTo>
                <a:lnTo>
                  <a:pt x="11267" y="5889"/>
                </a:lnTo>
                <a:lnTo>
                  <a:pt x="11534" y="5889"/>
                </a:lnTo>
                <a:lnTo>
                  <a:pt x="12070" y="5914"/>
                </a:lnTo>
                <a:lnTo>
                  <a:pt x="12654" y="5938"/>
                </a:lnTo>
                <a:lnTo>
                  <a:pt x="12702" y="6060"/>
                </a:lnTo>
                <a:lnTo>
                  <a:pt x="12727" y="6181"/>
                </a:lnTo>
                <a:lnTo>
                  <a:pt x="12386" y="6181"/>
                </a:lnTo>
                <a:lnTo>
                  <a:pt x="11729" y="6254"/>
                </a:lnTo>
                <a:lnTo>
                  <a:pt x="11413" y="6279"/>
                </a:lnTo>
                <a:lnTo>
                  <a:pt x="11121" y="6352"/>
                </a:lnTo>
                <a:lnTo>
                  <a:pt x="11096" y="6352"/>
                </a:lnTo>
                <a:lnTo>
                  <a:pt x="11096" y="6376"/>
                </a:lnTo>
                <a:lnTo>
                  <a:pt x="11096" y="6400"/>
                </a:lnTo>
                <a:lnTo>
                  <a:pt x="11121" y="6425"/>
                </a:lnTo>
                <a:lnTo>
                  <a:pt x="11388" y="6473"/>
                </a:lnTo>
                <a:lnTo>
                  <a:pt x="11656" y="6498"/>
                </a:lnTo>
                <a:lnTo>
                  <a:pt x="12508" y="6498"/>
                </a:lnTo>
                <a:lnTo>
                  <a:pt x="12824" y="6522"/>
                </a:lnTo>
                <a:lnTo>
                  <a:pt x="12873" y="6838"/>
                </a:lnTo>
                <a:lnTo>
                  <a:pt x="12556" y="6838"/>
                </a:lnTo>
                <a:lnTo>
                  <a:pt x="12240" y="6863"/>
                </a:lnTo>
                <a:lnTo>
                  <a:pt x="11753" y="6887"/>
                </a:lnTo>
                <a:lnTo>
                  <a:pt x="11510" y="6911"/>
                </a:lnTo>
                <a:lnTo>
                  <a:pt x="11267" y="6936"/>
                </a:lnTo>
                <a:lnTo>
                  <a:pt x="11242" y="6936"/>
                </a:lnTo>
                <a:lnTo>
                  <a:pt x="11242" y="6960"/>
                </a:lnTo>
                <a:lnTo>
                  <a:pt x="11242" y="7009"/>
                </a:lnTo>
                <a:lnTo>
                  <a:pt x="11267" y="7009"/>
                </a:lnTo>
                <a:lnTo>
                  <a:pt x="11461" y="7082"/>
                </a:lnTo>
                <a:lnTo>
                  <a:pt x="11680" y="7130"/>
                </a:lnTo>
                <a:lnTo>
                  <a:pt x="12727" y="7130"/>
                </a:lnTo>
                <a:lnTo>
                  <a:pt x="12921" y="7106"/>
                </a:lnTo>
                <a:lnTo>
                  <a:pt x="12994" y="7593"/>
                </a:lnTo>
                <a:lnTo>
                  <a:pt x="12994" y="7593"/>
                </a:lnTo>
                <a:lnTo>
                  <a:pt x="12848" y="7568"/>
                </a:lnTo>
                <a:lnTo>
                  <a:pt x="12702" y="7568"/>
                </a:lnTo>
                <a:lnTo>
                  <a:pt x="12435" y="7593"/>
                </a:lnTo>
                <a:lnTo>
                  <a:pt x="11997" y="7593"/>
                </a:lnTo>
                <a:lnTo>
                  <a:pt x="11778" y="7617"/>
                </a:lnTo>
                <a:lnTo>
                  <a:pt x="11559" y="7690"/>
                </a:lnTo>
                <a:lnTo>
                  <a:pt x="11534" y="7690"/>
                </a:lnTo>
                <a:lnTo>
                  <a:pt x="11534" y="7739"/>
                </a:lnTo>
                <a:lnTo>
                  <a:pt x="11534" y="7763"/>
                </a:lnTo>
                <a:lnTo>
                  <a:pt x="11559" y="7787"/>
                </a:lnTo>
                <a:lnTo>
                  <a:pt x="11778" y="7836"/>
                </a:lnTo>
                <a:lnTo>
                  <a:pt x="11997" y="7860"/>
                </a:lnTo>
                <a:lnTo>
                  <a:pt x="12435" y="7860"/>
                </a:lnTo>
                <a:lnTo>
                  <a:pt x="12702" y="7885"/>
                </a:lnTo>
                <a:lnTo>
                  <a:pt x="12848" y="7885"/>
                </a:lnTo>
                <a:lnTo>
                  <a:pt x="12994" y="7860"/>
                </a:lnTo>
                <a:lnTo>
                  <a:pt x="12994" y="7909"/>
                </a:lnTo>
                <a:lnTo>
                  <a:pt x="12994" y="8250"/>
                </a:lnTo>
                <a:lnTo>
                  <a:pt x="12873" y="8201"/>
                </a:lnTo>
                <a:lnTo>
                  <a:pt x="12775" y="8201"/>
                </a:lnTo>
                <a:lnTo>
                  <a:pt x="12532" y="8177"/>
                </a:lnTo>
                <a:lnTo>
                  <a:pt x="12094" y="8177"/>
                </a:lnTo>
                <a:lnTo>
                  <a:pt x="11875" y="8201"/>
                </a:lnTo>
                <a:lnTo>
                  <a:pt x="11656" y="8250"/>
                </a:lnTo>
                <a:lnTo>
                  <a:pt x="11656" y="8274"/>
                </a:lnTo>
                <a:lnTo>
                  <a:pt x="11632" y="8298"/>
                </a:lnTo>
                <a:lnTo>
                  <a:pt x="11656" y="8298"/>
                </a:lnTo>
                <a:lnTo>
                  <a:pt x="11656" y="8323"/>
                </a:lnTo>
                <a:lnTo>
                  <a:pt x="12045" y="8396"/>
                </a:lnTo>
                <a:lnTo>
                  <a:pt x="12410" y="8444"/>
                </a:lnTo>
                <a:lnTo>
                  <a:pt x="12702" y="8469"/>
                </a:lnTo>
                <a:lnTo>
                  <a:pt x="12824" y="8493"/>
                </a:lnTo>
                <a:lnTo>
                  <a:pt x="12970" y="8469"/>
                </a:lnTo>
                <a:lnTo>
                  <a:pt x="12873" y="8858"/>
                </a:lnTo>
                <a:lnTo>
                  <a:pt x="12654" y="8809"/>
                </a:lnTo>
                <a:lnTo>
                  <a:pt x="12483" y="8785"/>
                </a:lnTo>
                <a:lnTo>
                  <a:pt x="12264" y="8736"/>
                </a:lnTo>
                <a:lnTo>
                  <a:pt x="11826" y="8736"/>
                </a:lnTo>
                <a:lnTo>
                  <a:pt x="11607" y="8809"/>
                </a:lnTo>
                <a:lnTo>
                  <a:pt x="11583" y="8834"/>
                </a:lnTo>
                <a:lnTo>
                  <a:pt x="11583" y="8858"/>
                </a:lnTo>
                <a:lnTo>
                  <a:pt x="11583" y="8882"/>
                </a:lnTo>
                <a:lnTo>
                  <a:pt x="11851" y="8882"/>
                </a:lnTo>
                <a:lnTo>
                  <a:pt x="12094" y="8931"/>
                </a:lnTo>
                <a:lnTo>
                  <a:pt x="12556" y="9053"/>
                </a:lnTo>
                <a:lnTo>
                  <a:pt x="12775" y="9126"/>
                </a:lnTo>
                <a:lnTo>
                  <a:pt x="12654" y="9345"/>
                </a:lnTo>
                <a:lnTo>
                  <a:pt x="12508" y="9296"/>
                </a:lnTo>
                <a:lnTo>
                  <a:pt x="12313" y="9272"/>
                </a:lnTo>
                <a:lnTo>
                  <a:pt x="12143" y="9223"/>
                </a:lnTo>
                <a:lnTo>
                  <a:pt x="11972" y="9199"/>
                </a:lnTo>
                <a:lnTo>
                  <a:pt x="11607" y="9199"/>
                </a:lnTo>
                <a:lnTo>
                  <a:pt x="11583" y="9223"/>
                </a:lnTo>
                <a:lnTo>
                  <a:pt x="11583" y="9247"/>
                </a:lnTo>
                <a:lnTo>
                  <a:pt x="11583" y="9272"/>
                </a:lnTo>
                <a:lnTo>
                  <a:pt x="11924" y="9418"/>
                </a:lnTo>
                <a:lnTo>
                  <a:pt x="12240" y="9564"/>
                </a:lnTo>
                <a:lnTo>
                  <a:pt x="12532" y="9637"/>
                </a:lnTo>
                <a:lnTo>
                  <a:pt x="12337" y="9929"/>
                </a:lnTo>
                <a:lnTo>
                  <a:pt x="12337" y="9977"/>
                </a:lnTo>
                <a:lnTo>
                  <a:pt x="12167" y="9904"/>
                </a:lnTo>
                <a:lnTo>
                  <a:pt x="11997" y="9880"/>
                </a:lnTo>
                <a:lnTo>
                  <a:pt x="11802" y="9831"/>
                </a:lnTo>
                <a:lnTo>
                  <a:pt x="11242" y="9831"/>
                </a:lnTo>
                <a:lnTo>
                  <a:pt x="11218" y="9856"/>
                </a:lnTo>
                <a:lnTo>
                  <a:pt x="11218" y="9880"/>
                </a:lnTo>
                <a:lnTo>
                  <a:pt x="11242" y="9880"/>
                </a:lnTo>
                <a:lnTo>
                  <a:pt x="11534" y="10002"/>
                </a:lnTo>
                <a:lnTo>
                  <a:pt x="11851" y="10123"/>
                </a:lnTo>
                <a:lnTo>
                  <a:pt x="12167" y="10245"/>
                </a:lnTo>
                <a:lnTo>
                  <a:pt x="11972" y="10513"/>
                </a:lnTo>
                <a:lnTo>
                  <a:pt x="11826" y="10488"/>
                </a:lnTo>
                <a:lnTo>
                  <a:pt x="11413" y="10391"/>
                </a:lnTo>
                <a:lnTo>
                  <a:pt x="11023" y="10342"/>
                </a:lnTo>
                <a:lnTo>
                  <a:pt x="10975" y="10342"/>
                </a:lnTo>
                <a:lnTo>
                  <a:pt x="10975" y="10367"/>
                </a:lnTo>
                <a:lnTo>
                  <a:pt x="10975" y="10391"/>
                </a:lnTo>
                <a:lnTo>
                  <a:pt x="10999" y="10440"/>
                </a:lnTo>
                <a:lnTo>
                  <a:pt x="11145" y="10537"/>
                </a:lnTo>
                <a:lnTo>
                  <a:pt x="11315" y="10610"/>
                </a:lnTo>
                <a:lnTo>
                  <a:pt x="11632" y="10732"/>
                </a:lnTo>
                <a:lnTo>
                  <a:pt x="11802" y="10780"/>
                </a:lnTo>
                <a:lnTo>
                  <a:pt x="11656" y="10999"/>
                </a:lnTo>
                <a:lnTo>
                  <a:pt x="11510" y="10951"/>
                </a:lnTo>
                <a:lnTo>
                  <a:pt x="11364" y="10926"/>
                </a:lnTo>
                <a:lnTo>
                  <a:pt x="11072" y="10853"/>
                </a:lnTo>
                <a:lnTo>
                  <a:pt x="10950" y="10853"/>
                </a:lnTo>
                <a:lnTo>
                  <a:pt x="10804" y="10902"/>
                </a:lnTo>
                <a:lnTo>
                  <a:pt x="10780" y="10926"/>
                </a:lnTo>
                <a:lnTo>
                  <a:pt x="10756" y="10951"/>
                </a:lnTo>
                <a:lnTo>
                  <a:pt x="10756" y="10999"/>
                </a:lnTo>
                <a:lnTo>
                  <a:pt x="10780" y="11048"/>
                </a:lnTo>
                <a:lnTo>
                  <a:pt x="10902" y="11121"/>
                </a:lnTo>
                <a:lnTo>
                  <a:pt x="11023" y="11170"/>
                </a:lnTo>
                <a:lnTo>
                  <a:pt x="11267" y="11243"/>
                </a:lnTo>
                <a:lnTo>
                  <a:pt x="11461" y="11291"/>
                </a:lnTo>
                <a:lnTo>
                  <a:pt x="11242" y="11583"/>
                </a:lnTo>
                <a:lnTo>
                  <a:pt x="11072" y="11535"/>
                </a:lnTo>
                <a:lnTo>
                  <a:pt x="10877" y="11535"/>
                </a:lnTo>
                <a:lnTo>
                  <a:pt x="10683" y="11583"/>
                </a:lnTo>
                <a:lnTo>
                  <a:pt x="10658" y="11608"/>
                </a:lnTo>
                <a:lnTo>
                  <a:pt x="10683" y="11632"/>
                </a:lnTo>
                <a:lnTo>
                  <a:pt x="10829" y="11681"/>
                </a:lnTo>
                <a:lnTo>
                  <a:pt x="10975" y="11729"/>
                </a:lnTo>
                <a:lnTo>
                  <a:pt x="11096" y="11778"/>
                </a:lnTo>
                <a:lnTo>
                  <a:pt x="10877" y="12143"/>
                </a:lnTo>
                <a:lnTo>
                  <a:pt x="10829" y="12118"/>
                </a:lnTo>
                <a:lnTo>
                  <a:pt x="10658" y="12045"/>
                </a:lnTo>
                <a:lnTo>
                  <a:pt x="10561" y="11997"/>
                </a:lnTo>
                <a:lnTo>
                  <a:pt x="10464" y="11972"/>
                </a:lnTo>
                <a:lnTo>
                  <a:pt x="10439" y="11997"/>
                </a:lnTo>
                <a:lnTo>
                  <a:pt x="10439" y="12045"/>
                </a:lnTo>
                <a:lnTo>
                  <a:pt x="10488" y="12118"/>
                </a:lnTo>
                <a:lnTo>
                  <a:pt x="10585" y="12191"/>
                </a:lnTo>
                <a:lnTo>
                  <a:pt x="10756" y="12313"/>
                </a:lnTo>
                <a:lnTo>
                  <a:pt x="10561" y="12654"/>
                </a:lnTo>
                <a:lnTo>
                  <a:pt x="10415" y="12629"/>
                </a:lnTo>
                <a:lnTo>
                  <a:pt x="10172" y="12629"/>
                </a:lnTo>
                <a:lnTo>
                  <a:pt x="10026" y="12654"/>
                </a:lnTo>
                <a:lnTo>
                  <a:pt x="10026" y="12678"/>
                </a:lnTo>
                <a:lnTo>
                  <a:pt x="10026" y="12702"/>
                </a:lnTo>
                <a:lnTo>
                  <a:pt x="10245" y="12800"/>
                </a:lnTo>
                <a:lnTo>
                  <a:pt x="10439" y="12897"/>
                </a:lnTo>
                <a:lnTo>
                  <a:pt x="10196" y="13384"/>
                </a:lnTo>
                <a:lnTo>
                  <a:pt x="9880" y="13384"/>
                </a:lnTo>
                <a:lnTo>
                  <a:pt x="9904" y="13432"/>
                </a:lnTo>
                <a:lnTo>
                  <a:pt x="10147" y="13505"/>
                </a:lnTo>
                <a:lnTo>
                  <a:pt x="10074" y="13700"/>
                </a:lnTo>
                <a:lnTo>
                  <a:pt x="10026" y="13895"/>
                </a:lnTo>
                <a:lnTo>
                  <a:pt x="9953" y="14284"/>
                </a:lnTo>
                <a:lnTo>
                  <a:pt x="9880" y="14673"/>
                </a:lnTo>
                <a:lnTo>
                  <a:pt x="9807" y="15087"/>
                </a:lnTo>
                <a:lnTo>
                  <a:pt x="9101" y="15111"/>
                </a:lnTo>
                <a:lnTo>
                  <a:pt x="9247" y="14673"/>
                </a:lnTo>
                <a:lnTo>
                  <a:pt x="9344" y="14235"/>
                </a:lnTo>
                <a:lnTo>
                  <a:pt x="9539" y="13359"/>
                </a:lnTo>
                <a:lnTo>
                  <a:pt x="9734" y="12459"/>
                </a:lnTo>
                <a:lnTo>
                  <a:pt x="9855" y="12021"/>
                </a:lnTo>
                <a:lnTo>
                  <a:pt x="9977" y="11583"/>
                </a:lnTo>
                <a:lnTo>
                  <a:pt x="10269" y="10659"/>
                </a:lnTo>
                <a:lnTo>
                  <a:pt x="10537" y="9734"/>
                </a:lnTo>
                <a:lnTo>
                  <a:pt x="10658" y="9320"/>
                </a:lnTo>
                <a:lnTo>
                  <a:pt x="10756" y="8858"/>
                </a:lnTo>
                <a:lnTo>
                  <a:pt x="10780" y="8639"/>
                </a:lnTo>
                <a:lnTo>
                  <a:pt x="10780" y="8396"/>
                </a:lnTo>
                <a:lnTo>
                  <a:pt x="10756" y="8177"/>
                </a:lnTo>
                <a:lnTo>
                  <a:pt x="10707" y="7958"/>
                </a:lnTo>
                <a:lnTo>
                  <a:pt x="10683" y="7933"/>
                </a:lnTo>
                <a:lnTo>
                  <a:pt x="10634" y="7933"/>
                </a:lnTo>
                <a:lnTo>
                  <a:pt x="10610" y="7958"/>
                </a:lnTo>
                <a:lnTo>
                  <a:pt x="10537" y="8177"/>
                </a:lnTo>
                <a:lnTo>
                  <a:pt x="10464" y="8420"/>
                </a:lnTo>
                <a:lnTo>
                  <a:pt x="10366" y="8882"/>
                </a:lnTo>
                <a:lnTo>
                  <a:pt x="10293" y="9369"/>
                </a:lnTo>
                <a:lnTo>
                  <a:pt x="10172" y="9831"/>
                </a:lnTo>
                <a:lnTo>
                  <a:pt x="9904" y="10756"/>
                </a:lnTo>
                <a:lnTo>
                  <a:pt x="9588" y="11656"/>
                </a:lnTo>
                <a:lnTo>
                  <a:pt x="9466" y="12094"/>
                </a:lnTo>
                <a:lnTo>
                  <a:pt x="9369" y="12532"/>
                </a:lnTo>
                <a:lnTo>
                  <a:pt x="9174" y="13384"/>
                </a:lnTo>
                <a:lnTo>
                  <a:pt x="8979" y="14260"/>
                </a:lnTo>
                <a:lnTo>
                  <a:pt x="8858" y="14698"/>
                </a:lnTo>
                <a:lnTo>
                  <a:pt x="8736" y="15111"/>
                </a:lnTo>
                <a:lnTo>
                  <a:pt x="8128" y="15136"/>
                </a:lnTo>
                <a:lnTo>
                  <a:pt x="7519" y="15087"/>
                </a:lnTo>
                <a:lnTo>
                  <a:pt x="7179" y="15063"/>
                </a:lnTo>
                <a:lnTo>
                  <a:pt x="7154" y="15038"/>
                </a:lnTo>
                <a:lnTo>
                  <a:pt x="7081" y="14698"/>
                </a:lnTo>
                <a:lnTo>
                  <a:pt x="7033" y="14357"/>
                </a:lnTo>
                <a:lnTo>
                  <a:pt x="6935" y="13651"/>
                </a:lnTo>
                <a:lnTo>
                  <a:pt x="6765" y="12605"/>
                </a:lnTo>
                <a:lnTo>
                  <a:pt x="6570" y="11583"/>
                </a:lnTo>
                <a:lnTo>
                  <a:pt x="6230" y="9880"/>
                </a:lnTo>
                <a:lnTo>
                  <a:pt x="6060" y="9028"/>
                </a:lnTo>
                <a:lnTo>
                  <a:pt x="5841" y="8177"/>
                </a:lnTo>
                <a:lnTo>
                  <a:pt x="5816" y="8152"/>
                </a:lnTo>
                <a:lnTo>
                  <a:pt x="5768" y="8128"/>
                </a:lnTo>
                <a:lnTo>
                  <a:pt x="5743" y="8128"/>
                </a:lnTo>
                <a:lnTo>
                  <a:pt x="5695" y="8152"/>
                </a:lnTo>
                <a:lnTo>
                  <a:pt x="5646" y="8298"/>
                </a:lnTo>
                <a:lnTo>
                  <a:pt x="5646" y="8420"/>
                </a:lnTo>
                <a:lnTo>
                  <a:pt x="5646" y="8542"/>
                </a:lnTo>
                <a:lnTo>
                  <a:pt x="5646" y="8663"/>
                </a:lnTo>
                <a:lnTo>
                  <a:pt x="5719" y="8931"/>
                </a:lnTo>
                <a:lnTo>
                  <a:pt x="5768" y="9199"/>
                </a:lnTo>
                <a:lnTo>
                  <a:pt x="5865" y="9734"/>
                </a:lnTo>
                <a:lnTo>
                  <a:pt x="5962" y="10245"/>
                </a:lnTo>
                <a:lnTo>
                  <a:pt x="6035" y="10780"/>
                </a:lnTo>
                <a:lnTo>
                  <a:pt x="6133" y="11316"/>
                </a:lnTo>
                <a:lnTo>
                  <a:pt x="6327" y="12337"/>
                </a:lnTo>
                <a:lnTo>
                  <a:pt x="6522" y="13384"/>
                </a:lnTo>
                <a:lnTo>
                  <a:pt x="6570" y="13773"/>
                </a:lnTo>
                <a:lnTo>
                  <a:pt x="6619" y="14211"/>
                </a:lnTo>
                <a:lnTo>
                  <a:pt x="6668" y="14625"/>
                </a:lnTo>
                <a:lnTo>
                  <a:pt x="6716" y="14819"/>
                </a:lnTo>
                <a:lnTo>
                  <a:pt x="6765" y="15014"/>
                </a:lnTo>
                <a:lnTo>
                  <a:pt x="6497" y="15038"/>
                </a:lnTo>
                <a:lnTo>
                  <a:pt x="6473" y="14625"/>
                </a:lnTo>
                <a:lnTo>
                  <a:pt x="6400" y="14235"/>
                </a:lnTo>
                <a:lnTo>
                  <a:pt x="6279" y="13846"/>
                </a:lnTo>
                <a:lnTo>
                  <a:pt x="6133" y="13481"/>
                </a:lnTo>
                <a:lnTo>
                  <a:pt x="5938" y="13116"/>
                </a:lnTo>
                <a:lnTo>
                  <a:pt x="5743" y="12775"/>
                </a:lnTo>
                <a:lnTo>
                  <a:pt x="5281" y="12070"/>
                </a:lnTo>
                <a:lnTo>
                  <a:pt x="4746" y="11267"/>
                </a:lnTo>
                <a:lnTo>
                  <a:pt x="4210" y="10415"/>
                </a:lnTo>
                <a:lnTo>
                  <a:pt x="3967" y="9977"/>
                </a:lnTo>
                <a:lnTo>
                  <a:pt x="3724" y="9539"/>
                </a:lnTo>
                <a:lnTo>
                  <a:pt x="3529" y="9077"/>
                </a:lnTo>
                <a:lnTo>
                  <a:pt x="3359" y="8615"/>
                </a:lnTo>
                <a:lnTo>
                  <a:pt x="3286" y="8396"/>
                </a:lnTo>
                <a:lnTo>
                  <a:pt x="3261" y="8152"/>
                </a:lnTo>
                <a:lnTo>
                  <a:pt x="3237" y="7909"/>
                </a:lnTo>
                <a:lnTo>
                  <a:pt x="3237" y="7666"/>
                </a:lnTo>
                <a:lnTo>
                  <a:pt x="3261" y="7155"/>
                </a:lnTo>
                <a:lnTo>
                  <a:pt x="3310" y="6668"/>
                </a:lnTo>
                <a:lnTo>
                  <a:pt x="3334" y="6376"/>
                </a:lnTo>
                <a:lnTo>
                  <a:pt x="3407" y="6108"/>
                </a:lnTo>
                <a:lnTo>
                  <a:pt x="3480" y="5841"/>
                </a:lnTo>
                <a:lnTo>
                  <a:pt x="3578" y="5597"/>
                </a:lnTo>
                <a:lnTo>
                  <a:pt x="3699" y="5354"/>
                </a:lnTo>
                <a:lnTo>
                  <a:pt x="3845" y="5111"/>
                </a:lnTo>
                <a:lnTo>
                  <a:pt x="4016" y="4892"/>
                </a:lnTo>
                <a:lnTo>
                  <a:pt x="4186" y="4673"/>
                </a:lnTo>
                <a:lnTo>
                  <a:pt x="4648" y="4162"/>
                </a:lnTo>
                <a:lnTo>
                  <a:pt x="5062" y="3748"/>
                </a:lnTo>
                <a:lnTo>
                  <a:pt x="5403" y="3432"/>
                </a:lnTo>
                <a:lnTo>
                  <a:pt x="5743" y="3189"/>
                </a:lnTo>
                <a:lnTo>
                  <a:pt x="6060" y="3018"/>
                </a:lnTo>
                <a:lnTo>
                  <a:pt x="6352" y="2872"/>
                </a:lnTo>
                <a:lnTo>
                  <a:pt x="6668" y="2775"/>
                </a:lnTo>
                <a:lnTo>
                  <a:pt x="6984" y="2702"/>
                </a:lnTo>
                <a:lnTo>
                  <a:pt x="7276" y="2653"/>
                </a:lnTo>
                <a:lnTo>
                  <a:pt x="7568" y="2629"/>
                </a:lnTo>
                <a:lnTo>
                  <a:pt x="7860" y="2605"/>
                </a:lnTo>
                <a:close/>
                <a:moveTo>
                  <a:pt x="6716" y="15525"/>
                </a:moveTo>
                <a:lnTo>
                  <a:pt x="6619" y="15720"/>
                </a:lnTo>
                <a:lnTo>
                  <a:pt x="6352" y="16158"/>
                </a:lnTo>
                <a:lnTo>
                  <a:pt x="6279" y="16109"/>
                </a:lnTo>
                <a:lnTo>
                  <a:pt x="6230" y="16060"/>
                </a:lnTo>
                <a:lnTo>
                  <a:pt x="6206" y="15963"/>
                </a:lnTo>
                <a:lnTo>
                  <a:pt x="6206" y="15866"/>
                </a:lnTo>
                <a:lnTo>
                  <a:pt x="6206" y="15768"/>
                </a:lnTo>
                <a:lnTo>
                  <a:pt x="6230" y="15695"/>
                </a:lnTo>
                <a:lnTo>
                  <a:pt x="6279" y="15598"/>
                </a:lnTo>
                <a:lnTo>
                  <a:pt x="6327" y="15549"/>
                </a:lnTo>
                <a:lnTo>
                  <a:pt x="6595" y="15525"/>
                </a:lnTo>
                <a:close/>
                <a:moveTo>
                  <a:pt x="6887" y="15525"/>
                </a:moveTo>
                <a:lnTo>
                  <a:pt x="7276" y="15549"/>
                </a:lnTo>
                <a:lnTo>
                  <a:pt x="7641" y="15598"/>
                </a:lnTo>
                <a:lnTo>
                  <a:pt x="8225" y="15647"/>
                </a:lnTo>
                <a:lnTo>
                  <a:pt x="8809" y="15671"/>
                </a:lnTo>
                <a:lnTo>
                  <a:pt x="8541" y="15963"/>
                </a:lnTo>
                <a:lnTo>
                  <a:pt x="8298" y="16255"/>
                </a:lnTo>
                <a:lnTo>
                  <a:pt x="7909" y="16231"/>
                </a:lnTo>
                <a:lnTo>
                  <a:pt x="8249" y="15744"/>
                </a:lnTo>
                <a:lnTo>
                  <a:pt x="8249" y="15720"/>
                </a:lnTo>
                <a:lnTo>
                  <a:pt x="8225" y="15695"/>
                </a:lnTo>
                <a:lnTo>
                  <a:pt x="8201" y="15671"/>
                </a:lnTo>
                <a:lnTo>
                  <a:pt x="8176" y="15695"/>
                </a:lnTo>
                <a:lnTo>
                  <a:pt x="7690" y="16231"/>
                </a:lnTo>
                <a:lnTo>
                  <a:pt x="7179" y="16182"/>
                </a:lnTo>
                <a:lnTo>
                  <a:pt x="7325" y="15939"/>
                </a:lnTo>
                <a:lnTo>
                  <a:pt x="7471" y="15671"/>
                </a:lnTo>
                <a:lnTo>
                  <a:pt x="7471" y="15647"/>
                </a:lnTo>
                <a:lnTo>
                  <a:pt x="7446" y="15622"/>
                </a:lnTo>
                <a:lnTo>
                  <a:pt x="7422" y="15647"/>
                </a:lnTo>
                <a:lnTo>
                  <a:pt x="7203" y="15890"/>
                </a:lnTo>
                <a:lnTo>
                  <a:pt x="6935" y="16182"/>
                </a:lnTo>
                <a:lnTo>
                  <a:pt x="6741" y="16206"/>
                </a:lnTo>
                <a:lnTo>
                  <a:pt x="6570" y="16255"/>
                </a:lnTo>
                <a:lnTo>
                  <a:pt x="6668" y="16060"/>
                </a:lnTo>
                <a:lnTo>
                  <a:pt x="6814" y="15817"/>
                </a:lnTo>
                <a:lnTo>
                  <a:pt x="6862" y="15671"/>
                </a:lnTo>
                <a:lnTo>
                  <a:pt x="6887" y="15525"/>
                </a:lnTo>
                <a:close/>
                <a:moveTo>
                  <a:pt x="9661" y="15622"/>
                </a:moveTo>
                <a:lnTo>
                  <a:pt x="9734" y="15671"/>
                </a:lnTo>
                <a:lnTo>
                  <a:pt x="9807" y="15695"/>
                </a:lnTo>
                <a:lnTo>
                  <a:pt x="9953" y="15695"/>
                </a:lnTo>
                <a:lnTo>
                  <a:pt x="9782" y="15793"/>
                </a:lnTo>
                <a:lnTo>
                  <a:pt x="9661" y="15939"/>
                </a:lnTo>
                <a:lnTo>
                  <a:pt x="9539" y="16085"/>
                </a:lnTo>
                <a:lnTo>
                  <a:pt x="9417" y="16279"/>
                </a:lnTo>
                <a:lnTo>
                  <a:pt x="9271" y="16279"/>
                </a:lnTo>
                <a:lnTo>
                  <a:pt x="9612" y="15817"/>
                </a:lnTo>
                <a:lnTo>
                  <a:pt x="9612" y="15793"/>
                </a:lnTo>
                <a:lnTo>
                  <a:pt x="9612" y="15768"/>
                </a:lnTo>
                <a:lnTo>
                  <a:pt x="9563" y="15768"/>
                </a:lnTo>
                <a:lnTo>
                  <a:pt x="9320" y="16012"/>
                </a:lnTo>
                <a:lnTo>
                  <a:pt x="9077" y="16255"/>
                </a:lnTo>
                <a:lnTo>
                  <a:pt x="8517" y="16255"/>
                </a:lnTo>
                <a:lnTo>
                  <a:pt x="8882" y="15720"/>
                </a:lnTo>
                <a:lnTo>
                  <a:pt x="8906" y="15695"/>
                </a:lnTo>
                <a:lnTo>
                  <a:pt x="8882" y="15671"/>
                </a:lnTo>
                <a:lnTo>
                  <a:pt x="9271" y="15671"/>
                </a:lnTo>
                <a:lnTo>
                  <a:pt x="9661" y="15622"/>
                </a:lnTo>
                <a:close/>
                <a:moveTo>
                  <a:pt x="10074" y="15768"/>
                </a:moveTo>
                <a:lnTo>
                  <a:pt x="10074" y="15841"/>
                </a:lnTo>
                <a:lnTo>
                  <a:pt x="10099" y="15939"/>
                </a:lnTo>
                <a:lnTo>
                  <a:pt x="10074" y="16060"/>
                </a:lnTo>
                <a:lnTo>
                  <a:pt x="10050" y="16182"/>
                </a:lnTo>
                <a:lnTo>
                  <a:pt x="9977" y="16304"/>
                </a:lnTo>
                <a:lnTo>
                  <a:pt x="9758" y="16279"/>
                </a:lnTo>
                <a:lnTo>
                  <a:pt x="9880" y="16012"/>
                </a:lnTo>
                <a:lnTo>
                  <a:pt x="9977" y="15890"/>
                </a:lnTo>
                <a:lnTo>
                  <a:pt x="10074" y="15768"/>
                </a:lnTo>
                <a:close/>
                <a:moveTo>
                  <a:pt x="6522" y="16571"/>
                </a:moveTo>
                <a:lnTo>
                  <a:pt x="6595" y="16620"/>
                </a:lnTo>
                <a:lnTo>
                  <a:pt x="6424" y="16888"/>
                </a:lnTo>
                <a:lnTo>
                  <a:pt x="6376" y="17034"/>
                </a:lnTo>
                <a:lnTo>
                  <a:pt x="6327" y="17180"/>
                </a:lnTo>
                <a:lnTo>
                  <a:pt x="6254" y="17082"/>
                </a:lnTo>
                <a:lnTo>
                  <a:pt x="6230" y="16985"/>
                </a:lnTo>
                <a:lnTo>
                  <a:pt x="6206" y="16912"/>
                </a:lnTo>
                <a:lnTo>
                  <a:pt x="6230" y="16815"/>
                </a:lnTo>
                <a:lnTo>
                  <a:pt x="6254" y="16839"/>
                </a:lnTo>
                <a:lnTo>
                  <a:pt x="6303" y="16839"/>
                </a:lnTo>
                <a:lnTo>
                  <a:pt x="6352" y="16815"/>
                </a:lnTo>
                <a:lnTo>
                  <a:pt x="6376" y="16766"/>
                </a:lnTo>
                <a:lnTo>
                  <a:pt x="6424" y="16596"/>
                </a:lnTo>
                <a:lnTo>
                  <a:pt x="6449" y="16596"/>
                </a:lnTo>
                <a:lnTo>
                  <a:pt x="6522" y="16571"/>
                </a:lnTo>
                <a:close/>
                <a:moveTo>
                  <a:pt x="7884" y="16693"/>
                </a:moveTo>
                <a:lnTo>
                  <a:pt x="7957" y="16717"/>
                </a:lnTo>
                <a:lnTo>
                  <a:pt x="7787" y="16985"/>
                </a:lnTo>
                <a:lnTo>
                  <a:pt x="7617" y="17253"/>
                </a:lnTo>
                <a:lnTo>
                  <a:pt x="7592" y="17326"/>
                </a:lnTo>
                <a:lnTo>
                  <a:pt x="7300" y="17326"/>
                </a:lnTo>
                <a:lnTo>
                  <a:pt x="7398" y="17107"/>
                </a:lnTo>
                <a:lnTo>
                  <a:pt x="7519" y="16888"/>
                </a:lnTo>
                <a:lnTo>
                  <a:pt x="7617" y="16717"/>
                </a:lnTo>
                <a:lnTo>
                  <a:pt x="7884" y="16693"/>
                </a:lnTo>
                <a:close/>
                <a:moveTo>
                  <a:pt x="8225" y="16717"/>
                </a:moveTo>
                <a:lnTo>
                  <a:pt x="8736" y="16742"/>
                </a:lnTo>
                <a:lnTo>
                  <a:pt x="8541" y="17034"/>
                </a:lnTo>
                <a:lnTo>
                  <a:pt x="8371" y="17326"/>
                </a:lnTo>
                <a:lnTo>
                  <a:pt x="7909" y="17326"/>
                </a:lnTo>
                <a:lnTo>
                  <a:pt x="7933" y="17277"/>
                </a:lnTo>
                <a:lnTo>
                  <a:pt x="8225" y="16717"/>
                </a:lnTo>
                <a:close/>
                <a:moveTo>
                  <a:pt x="9223" y="16742"/>
                </a:moveTo>
                <a:lnTo>
                  <a:pt x="8979" y="17350"/>
                </a:lnTo>
                <a:lnTo>
                  <a:pt x="8663" y="17350"/>
                </a:lnTo>
                <a:lnTo>
                  <a:pt x="8979" y="16742"/>
                </a:lnTo>
                <a:close/>
                <a:moveTo>
                  <a:pt x="9928" y="16742"/>
                </a:moveTo>
                <a:lnTo>
                  <a:pt x="9661" y="17253"/>
                </a:lnTo>
                <a:lnTo>
                  <a:pt x="9612" y="17350"/>
                </a:lnTo>
                <a:lnTo>
                  <a:pt x="9320" y="17350"/>
                </a:lnTo>
                <a:lnTo>
                  <a:pt x="9563" y="16742"/>
                </a:lnTo>
                <a:close/>
                <a:moveTo>
                  <a:pt x="10147" y="16839"/>
                </a:moveTo>
                <a:lnTo>
                  <a:pt x="10220" y="16961"/>
                </a:lnTo>
                <a:lnTo>
                  <a:pt x="10245" y="17107"/>
                </a:lnTo>
                <a:lnTo>
                  <a:pt x="10220" y="17228"/>
                </a:lnTo>
                <a:lnTo>
                  <a:pt x="10147" y="17350"/>
                </a:lnTo>
                <a:lnTo>
                  <a:pt x="9928" y="17350"/>
                </a:lnTo>
                <a:lnTo>
                  <a:pt x="9953" y="17277"/>
                </a:lnTo>
                <a:lnTo>
                  <a:pt x="10050" y="17082"/>
                </a:lnTo>
                <a:lnTo>
                  <a:pt x="10147" y="16839"/>
                </a:lnTo>
                <a:close/>
                <a:moveTo>
                  <a:pt x="6862" y="16693"/>
                </a:moveTo>
                <a:lnTo>
                  <a:pt x="7081" y="16717"/>
                </a:lnTo>
                <a:lnTo>
                  <a:pt x="7300" y="16717"/>
                </a:lnTo>
                <a:lnTo>
                  <a:pt x="7106" y="17009"/>
                </a:lnTo>
                <a:lnTo>
                  <a:pt x="6935" y="17326"/>
                </a:lnTo>
                <a:lnTo>
                  <a:pt x="6741" y="17350"/>
                </a:lnTo>
                <a:lnTo>
                  <a:pt x="6570" y="17399"/>
                </a:lnTo>
                <a:lnTo>
                  <a:pt x="6619" y="17204"/>
                </a:lnTo>
                <a:lnTo>
                  <a:pt x="6692" y="17034"/>
                </a:lnTo>
                <a:lnTo>
                  <a:pt x="6862" y="16693"/>
                </a:lnTo>
                <a:close/>
                <a:moveTo>
                  <a:pt x="6473" y="17618"/>
                </a:moveTo>
                <a:lnTo>
                  <a:pt x="6643" y="17691"/>
                </a:lnTo>
                <a:lnTo>
                  <a:pt x="6814" y="17715"/>
                </a:lnTo>
                <a:lnTo>
                  <a:pt x="6789" y="17910"/>
                </a:lnTo>
                <a:lnTo>
                  <a:pt x="6765" y="18080"/>
                </a:lnTo>
                <a:lnTo>
                  <a:pt x="6643" y="17983"/>
                </a:lnTo>
                <a:lnTo>
                  <a:pt x="6546" y="17861"/>
                </a:lnTo>
                <a:lnTo>
                  <a:pt x="6352" y="17642"/>
                </a:lnTo>
                <a:lnTo>
                  <a:pt x="6376" y="17618"/>
                </a:lnTo>
                <a:lnTo>
                  <a:pt x="6424" y="17642"/>
                </a:lnTo>
                <a:lnTo>
                  <a:pt x="6473" y="17618"/>
                </a:lnTo>
                <a:close/>
                <a:moveTo>
                  <a:pt x="7398" y="17739"/>
                </a:moveTo>
                <a:lnTo>
                  <a:pt x="7300" y="18031"/>
                </a:lnTo>
                <a:lnTo>
                  <a:pt x="7252" y="18177"/>
                </a:lnTo>
                <a:lnTo>
                  <a:pt x="7252" y="18299"/>
                </a:lnTo>
                <a:lnTo>
                  <a:pt x="7008" y="18202"/>
                </a:lnTo>
                <a:lnTo>
                  <a:pt x="7154" y="17739"/>
                </a:lnTo>
                <a:close/>
                <a:moveTo>
                  <a:pt x="8833" y="17715"/>
                </a:moveTo>
                <a:lnTo>
                  <a:pt x="8785" y="17837"/>
                </a:lnTo>
                <a:lnTo>
                  <a:pt x="8736" y="17983"/>
                </a:lnTo>
                <a:lnTo>
                  <a:pt x="8712" y="18104"/>
                </a:lnTo>
                <a:lnTo>
                  <a:pt x="8736" y="18153"/>
                </a:lnTo>
                <a:lnTo>
                  <a:pt x="8736" y="18202"/>
                </a:lnTo>
                <a:lnTo>
                  <a:pt x="8809" y="18250"/>
                </a:lnTo>
                <a:lnTo>
                  <a:pt x="8882" y="18250"/>
                </a:lnTo>
                <a:lnTo>
                  <a:pt x="8931" y="18226"/>
                </a:lnTo>
                <a:lnTo>
                  <a:pt x="9004" y="18153"/>
                </a:lnTo>
                <a:lnTo>
                  <a:pt x="9125" y="17958"/>
                </a:lnTo>
                <a:lnTo>
                  <a:pt x="9198" y="17739"/>
                </a:lnTo>
                <a:lnTo>
                  <a:pt x="9393" y="17739"/>
                </a:lnTo>
                <a:lnTo>
                  <a:pt x="9369" y="17861"/>
                </a:lnTo>
                <a:lnTo>
                  <a:pt x="9369" y="18007"/>
                </a:lnTo>
                <a:lnTo>
                  <a:pt x="9125" y="18153"/>
                </a:lnTo>
                <a:lnTo>
                  <a:pt x="8833" y="18275"/>
                </a:lnTo>
                <a:lnTo>
                  <a:pt x="8566" y="18372"/>
                </a:lnTo>
                <a:lnTo>
                  <a:pt x="8249" y="18421"/>
                </a:lnTo>
                <a:lnTo>
                  <a:pt x="8274" y="18275"/>
                </a:lnTo>
                <a:lnTo>
                  <a:pt x="8371" y="17983"/>
                </a:lnTo>
                <a:lnTo>
                  <a:pt x="8468" y="17715"/>
                </a:lnTo>
                <a:close/>
                <a:moveTo>
                  <a:pt x="8176" y="17715"/>
                </a:moveTo>
                <a:lnTo>
                  <a:pt x="8030" y="18056"/>
                </a:lnTo>
                <a:lnTo>
                  <a:pt x="7957" y="18250"/>
                </a:lnTo>
                <a:lnTo>
                  <a:pt x="7933" y="18445"/>
                </a:lnTo>
                <a:lnTo>
                  <a:pt x="7738" y="18421"/>
                </a:lnTo>
                <a:lnTo>
                  <a:pt x="7568" y="18396"/>
                </a:lnTo>
                <a:lnTo>
                  <a:pt x="7568" y="18226"/>
                </a:lnTo>
                <a:lnTo>
                  <a:pt x="7641" y="17983"/>
                </a:lnTo>
                <a:lnTo>
                  <a:pt x="7738" y="17715"/>
                </a:lnTo>
                <a:close/>
                <a:moveTo>
                  <a:pt x="8128" y="2094"/>
                </a:moveTo>
                <a:lnTo>
                  <a:pt x="7714" y="2142"/>
                </a:lnTo>
                <a:lnTo>
                  <a:pt x="7325" y="2191"/>
                </a:lnTo>
                <a:lnTo>
                  <a:pt x="6935" y="2264"/>
                </a:lnTo>
                <a:lnTo>
                  <a:pt x="6546" y="2386"/>
                </a:lnTo>
                <a:lnTo>
                  <a:pt x="6181" y="2507"/>
                </a:lnTo>
                <a:lnTo>
                  <a:pt x="5841" y="2653"/>
                </a:lnTo>
                <a:lnTo>
                  <a:pt x="5500" y="2824"/>
                </a:lnTo>
                <a:lnTo>
                  <a:pt x="5184" y="3018"/>
                </a:lnTo>
                <a:lnTo>
                  <a:pt x="4892" y="3237"/>
                </a:lnTo>
                <a:lnTo>
                  <a:pt x="4551" y="3554"/>
                </a:lnTo>
                <a:lnTo>
                  <a:pt x="4210" y="3918"/>
                </a:lnTo>
                <a:lnTo>
                  <a:pt x="3918" y="4332"/>
                </a:lnTo>
                <a:lnTo>
                  <a:pt x="3626" y="4746"/>
                </a:lnTo>
                <a:lnTo>
                  <a:pt x="3383" y="5159"/>
                </a:lnTo>
                <a:lnTo>
                  <a:pt x="3164" y="5549"/>
                </a:lnTo>
                <a:lnTo>
                  <a:pt x="3018" y="5889"/>
                </a:lnTo>
                <a:lnTo>
                  <a:pt x="2921" y="6157"/>
                </a:lnTo>
                <a:lnTo>
                  <a:pt x="2823" y="6595"/>
                </a:lnTo>
                <a:lnTo>
                  <a:pt x="2775" y="7057"/>
                </a:lnTo>
                <a:lnTo>
                  <a:pt x="2750" y="7495"/>
                </a:lnTo>
                <a:lnTo>
                  <a:pt x="2775" y="7958"/>
                </a:lnTo>
                <a:lnTo>
                  <a:pt x="2823" y="8396"/>
                </a:lnTo>
                <a:lnTo>
                  <a:pt x="2921" y="8834"/>
                </a:lnTo>
                <a:lnTo>
                  <a:pt x="3067" y="9272"/>
                </a:lnTo>
                <a:lnTo>
                  <a:pt x="3237" y="9685"/>
                </a:lnTo>
                <a:lnTo>
                  <a:pt x="3602" y="10367"/>
                </a:lnTo>
                <a:lnTo>
                  <a:pt x="3991" y="11024"/>
                </a:lnTo>
                <a:lnTo>
                  <a:pt x="4843" y="12337"/>
                </a:lnTo>
                <a:lnTo>
                  <a:pt x="5281" y="13019"/>
                </a:lnTo>
                <a:lnTo>
                  <a:pt x="5476" y="13384"/>
                </a:lnTo>
                <a:lnTo>
                  <a:pt x="5646" y="13724"/>
                </a:lnTo>
                <a:lnTo>
                  <a:pt x="5792" y="14089"/>
                </a:lnTo>
                <a:lnTo>
                  <a:pt x="5914" y="14454"/>
                </a:lnTo>
                <a:lnTo>
                  <a:pt x="5987" y="14844"/>
                </a:lnTo>
                <a:lnTo>
                  <a:pt x="5987" y="15282"/>
                </a:lnTo>
                <a:lnTo>
                  <a:pt x="5962" y="15379"/>
                </a:lnTo>
                <a:lnTo>
                  <a:pt x="5962" y="15428"/>
                </a:lnTo>
                <a:lnTo>
                  <a:pt x="5889" y="15525"/>
                </a:lnTo>
                <a:lnTo>
                  <a:pt x="5841" y="15647"/>
                </a:lnTo>
                <a:lnTo>
                  <a:pt x="5816" y="15768"/>
                </a:lnTo>
                <a:lnTo>
                  <a:pt x="5792" y="15914"/>
                </a:lnTo>
                <a:lnTo>
                  <a:pt x="5816" y="16036"/>
                </a:lnTo>
                <a:lnTo>
                  <a:pt x="5841" y="16158"/>
                </a:lnTo>
                <a:lnTo>
                  <a:pt x="5889" y="16279"/>
                </a:lnTo>
                <a:lnTo>
                  <a:pt x="5962" y="16377"/>
                </a:lnTo>
                <a:lnTo>
                  <a:pt x="5865" y="16474"/>
                </a:lnTo>
                <a:lnTo>
                  <a:pt x="5792" y="16620"/>
                </a:lnTo>
                <a:lnTo>
                  <a:pt x="5768" y="16766"/>
                </a:lnTo>
                <a:lnTo>
                  <a:pt x="5768" y="16912"/>
                </a:lnTo>
                <a:lnTo>
                  <a:pt x="5768" y="17058"/>
                </a:lnTo>
                <a:lnTo>
                  <a:pt x="5816" y="17204"/>
                </a:lnTo>
                <a:lnTo>
                  <a:pt x="5889" y="17350"/>
                </a:lnTo>
                <a:lnTo>
                  <a:pt x="5987" y="17472"/>
                </a:lnTo>
                <a:lnTo>
                  <a:pt x="5962" y="17496"/>
                </a:lnTo>
                <a:lnTo>
                  <a:pt x="5914" y="17618"/>
                </a:lnTo>
                <a:lnTo>
                  <a:pt x="5914" y="17715"/>
                </a:lnTo>
                <a:lnTo>
                  <a:pt x="5938" y="17837"/>
                </a:lnTo>
                <a:lnTo>
                  <a:pt x="5987" y="17934"/>
                </a:lnTo>
                <a:lnTo>
                  <a:pt x="6133" y="18129"/>
                </a:lnTo>
                <a:lnTo>
                  <a:pt x="6303" y="18299"/>
                </a:lnTo>
                <a:lnTo>
                  <a:pt x="6424" y="18421"/>
                </a:lnTo>
                <a:lnTo>
                  <a:pt x="6570" y="18518"/>
                </a:lnTo>
                <a:lnTo>
                  <a:pt x="6862" y="18688"/>
                </a:lnTo>
                <a:lnTo>
                  <a:pt x="7179" y="18810"/>
                </a:lnTo>
                <a:lnTo>
                  <a:pt x="7495" y="18859"/>
                </a:lnTo>
                <a:lnTo>
                  <a:pt x="7738" y="18883"/>
                </a:lnTo>
                <a:lnTo>
                  <a:pt x="7982" y="18883"/>
                </a:lnTo>
                <a:lnTo>
                  <a:pt x="8030" y="18956"/>
                </a:lnTo>
                <a:lnTo>
                  <a:pt x="8079" y="18980"/>
                </a:lnTo>
                <a:lnTo>
                  <a:pt x="8128" y="18980"/>
                </a:lnTo>
                <a:lnTo>
                  <a:pt x="8176" y="18956"/>
                </a:lnTo>
                <a:lnTo>
                  <a:pt x="8201" y="18907"/>
                </a:lnTo>
                <a:lnTo>
                  <a:pt x="8201" y="18883"/>
                </a:lnTo>
                <a:lnTo>
                  <a:pt x="8493" y="18834"/>
                </a:lnTo>
                <a:lnTo>
                  <a:pt x="8785" y="18761"/>
                </a:lnTo>
                <a:lnTo>
                  <a:pt x="9052" y="18664"/>
                </a:lnTo>
                <a:lnTo>
                  <a:pt x="9320" y="18542"/>
                </a:lnTo>
                <a:lnTo>
                  <a:pt x="9563" y="18396"/>
                </a:lnTo>
                <a:lnTo>
                  <a:pt x="9807" y="18226"/>
                </a:lnTo>
                <a:lnTo>
                  <a:pt x="10050" y="18056"/>
                </a:lnTo>
                <a:lnTo>
                  <a:pt x="10269" y="17837"/>
                </a:lnTo>
                <a:lnTo>
                  <a:pt x="10318" y="17764"/>
                </a:lnTo>
                <a:lnTo>
                  <a:pt x="10342" y="17691"/>
                </a:lnTo>
                <a:lnTo>
                  <a:pt x="10464" y="17593"/>
                </a:lnTo>
                <a:lnTo>
                  <a:pt x="10537" y="17447"/>
                </a:lnTo>
                <a:lnTo>
                  <a:pt x="10585" y="17301"/>
                </a:lnTo>
                <a:lnTo>
                  <a:pt x="10634" y="17107"/>
                </a:lnTo>
                <a:lnTo>
                  <a:pt x="10634" y="16936"/>
                </a:lnTo>
                <a:lnTo>
                  <a:pt x="10585" y="16742"/>
                </a:lnTo>
                <a:lnTo>
                  <a:pt x="10512" y="16596"/>
                </a:lnTo>
                <a:lnTo>
                  <a:pt x="10391" y="16474"/>
                </a:lnTo>
                <a:lnTo>
                  <a:pt x="10488" y="16255"/>
                </a:lnTo>
                <a:lnTo>
                  <a:pt x="10537" y="16036"/>
                </a:lnTo>
                <a:lnTo>
                  <a:pt x="10537" y="15817"/>
                </a:lnTo>
                <a:lnTo>
                  <a:pt x="10488" y="15574"/>
                </a:lnTo>
                <a:lnTo>
                  <a:pt x="10415" y="15476"/>
                </a:lnTo>
                <a:lnTo>
                  <a:pt x="10342" y="15379"/>
                </a:lnTo>
                <a:lnTo>
                  <a:pt x="10342" y="15306"/>
                </a:lnTo>
                <a:lnTo>
                  <a:pt x="10415" y="14965"/>
                </a:lnTo>
                <a:lnTo>
                  <a:pt x="10464" y="14625"/>
                </a:lnTo>
                <a:lnTo>
                  <a:pt x="10512" y="14284"/>
                </a:lnTo>
                <a:lnTo>
                  <a:pt x="10585" y="13943"/>
                </a:lnTo>
                <a:lnTo>
                  <a:pt x="10658" y="13700"/>
                </a:lnTo>
                <a:lnTo>
                  <a:pt x="10756" y="13457"/>
                </a:lnTo>
                <a:lnTo>
                  <a:pt x="10999" y="12994"/>
                </a:lnTo>
                <a:lnTo>
                  <a:pt x="11023" y="12970"/>
                </a:lnTo>
                <a:lnTo>
                  <a:pt x="11023" y="12946"/>
                </a:lnTo>
                <a:lnTo>
                  <a:pt x="11340" y="12459"/>
                </a:lnTo>
                <a:lnTo>
                  <a:pt x="11632" y="11972"/>
                </a:lnTo>
                <a:lnTo>
                  <a:pt x="12191" y="11194"/>
                </a:lnTo>
                <a:lnTo>
                  <a:pt x="12483" y="10780"/>
                </a:lnTo>
                <a:lnTo>
                  <a:pt x="12751" y="10367"/>
                </a:lnTo>
                <a:lnTo>
                  <a:pt x="12994" y="9953"/>
                </a:lnTo>
                <a:lnTo>
                  <a:pt x="13213" y="9515"/>
                </a:lnTo>
                <a:lnTo>
                  <a:pt x="13384" y="9053"/>
                </a:lnTo>
                <a:lnTo>
                  <a:pt x="13457" y="8809"/>
                </a:lnTo>
                <a:lnTo>
                  <a:pt x="13505" y="8590"/>
                </a:lnTo>
                <a:lnTo>
                  <a:pt x="13554" y="8152"/>
                </a:lnTo>
                <a:lnTo>
                  <a:pt x="13554" y="7714"/>
                </a:lnTo>
                <a:lnTo>
                  <a:pt x="13505" y="7276"/>
                </a:lnTo>
                <a:lnTo>
                  <a:pt x="13432" y="6838"/>
                </a:lnTo>
                <a:lnTo>
                  <a:pt x="13335" y="6400"/>
                </a:lnTo>
                <a:lnTo>
                  <a:pt x="13213" y="5962"/>
                </a:lnTo>
                <a:lnTo>
                  <a:pt x="12946" y="5135"/>
                </a:lnTo>
                <a:lnTo>
                  <a:pt x="12800" y="4770"/>
                </a:lnTo>
                <a:lnTo>
                  <a:pt x="12605" y="4429"/>
                </a:lnTo>
                <a:lnTo>
                  <a:pt x="12386" y="4113"/>
                </a:lnTo>
                <a:lnTo>
                  <a:pt x="12143" y="3797"/>
                </a:lnTo>
                <a:lnTo>
                  <a:pt x="12143" y="3773"/>
                </a:lnTo>
                <a:lnTo>
                  <a:pt x="12094" y="3675"/>
                </a:lnTo>
                <a:lnTo>
                  <a:pt x="12021" y="3602"/>
                </a:lnTo>
                <a:lnTo>
                  <a:pt x="11948" y="3554"/>
                </a:lnTo>
                <a:lnTo>
                  <a:pt x="11851" y="3505"/>
                </a:lnTo>
                <a:lnTo>
                  <a:pt x="11607" y="3286"/>
                </a:lnTo>
                <a:lnTo>
                  <a:pt x="11340" y="3091"/>
                </a:lnTo>
                <a:lnTo>
                  <a:pt x="11072" y="2897"/>
                </a:lnTo>
                <a:lnTo>
                  <a:pt x="10804" y="2726"/>
                </a:lnTo>
                <a:lnTo>
                  <a:pt x="10464" y="2556"/>
                </a:lnTo>
                <a:lnTo>
                  <a:pt x="10099" y="2386"/>
                </a:lnTo>
                <a:lnTo>
                  <a:pt x="9709" y="2264"/>
                </a:lnTo>
                <a:lnTo>
                  <a:pt x="9320" y="2191"/>
                </a:lnTo>
                <a:lnTo>
                  <a:pt x="8931" y="2142"/>
                </a:lnTo>
                <a:lnTo>
                  <a:pt x="8517" y="2094"/>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8"/>
          <p:cNvSpPr txBox="1">
            <a:spLocks noGrp="1"/>
          </p:cNvSpPr>
          <p:nvPr>
            <p:ph type="sldNum" idx="12"/>
          </p:nvPr>
        </p:nvSpPr>
        <p:spPr>
          <a:xfrm>
            <a:off x="8480584" y="467365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Quote - hot">
  <p:cSld name="TITLE_1_1_1">
    <p:bg>
      <p:bgPr>
        <a:gradFill>
          <a:gsLst>
            <a:gs pos="0">
              <a:schemeClr val="accent6"/>
            </a:gs>
            <a:gs pos="100000">
              <a:schemeClr val="accent3"/>
            </a:gs>
          </a:gsLst>
          <a:lin ang="2700006" scaled="0"/>
        </a:gradFill>
        <a:effectLst/>
      </p:bgPr>
    </p:bg>
    <p:spTree>
      <p:nvGrpSpPr>
        <p:cNvPr id="1" name="Shape 38"/>
        <p:cNvGrpSpPr/>
        <p:nvPr/>
      </p:nvGrpSpPr>
      <p:grpSpPr>
        <a:xfrm>
          <a:off x="0" y="0"/>
          <a:ext cx="0" cy="0"/>
          <a:chOff x="0" y="0"/>
          <a:chExt cx="0" cy="0"/>
        </a:xfrm>
      </p:grpSpPr>
      <p:sp>
        <p:nvSpPr>
          <p:cNvPr id="39" name="Google Shape;39;p9"/>
          <p:cNvSpPr txBox="1">
            <a:spLocks noGrp="1"/>
          </p:cNvSpPr>
          <p:nvPr>
            <p:ph type="body" idx="1"/>
          </p:nvPr>
        </p:nvSpPr>
        <p:spPr>
          <a:xfrm>
            <a:off x="1524450" y="2161800"/>
            <a:ext cx="6095100" cy="819900"/>
          </a:xfrm>
          <a:prstGeom prst="rect">
            <a:avLst/>
          </a:prstGeom>
        </p:spPr>
        <p:txBody>
          <a:bodyPr spcFirstLastPara="1" wrap="square" lIns="91425" tIns="91425" rIns="91425" bIns="91425" anchor="t" anchorCtr="0">
            <a:noAutofit/>
          </a:bodyPr>
          <a:lstStyle>
            <a:lvl1pPr marL="457200" lvl="0" indent="-381000" algn="ctr" rtl="0">
              <a:spcBef>
                <a:spcPts val="600"/>
              </a:spcBef>
              <a:spcAft>
                <a:spcPts val="0"/>
              </a:spcAft>
              <a:buSzPts val="2400"/>
              <a:buFont typeface="Homemade Apple"/>
              <a:buChar char="▹"/>
              <a:defRPr>
                <a:latin typeface="Homemade Apple"/>
                <a:ea typeface="Homemade Apple"/>
                <a:cs typeface="Homemade Apple"/>
                <a:sym typeface="Homemade Apple"/>
              </a:defRPr>
            </a:lvl1pPr>
            <a:lvl2pPr marL="914400" lvl="1" indent="-381000" algn="ctr" rtl="0">
              <a:spcBef>
                <a:spcPts val="0"/>
              </a:spcBef>
              <a:spcAft>
                <a:spcPts val="0"/>
              </a:spcAft>
              <a:buSzPts val="2400"/>
              <a:buFont typeface="Homemade Apple"/>
              <a:buChar char="▸"/>
              <a:defRPr>
                <a:latin typeface="Homemade Apple"/>
                <a:ea typeface="Homemade Apple"/>
                <a:cs typeface="Homemade Apple"/>
                <a:sym typeface="Homemade Apple"/>
              </a:defRPr>
            </a:lvl2pPr>
            <a:lvl3pPr marL="1371600" lvl="2" indent="-381000" algn="ctr" rtl="0">
              <a:spcBef>
                <a:spcPts val="0"/>
              </a:spcBef>
              <a:spcAft>
                <a:spcPts val="0"/>
              </a:spcAft>
              <a:buSzPts val="2400"/>
              <a:buFont typeface="Homemade Apple"/>
              <a:buChar char="■"/>
              <a:defRPr>
                <a:latin typeface="Homemade Apple"/>
                <a:ea typeface="Homemade Apple"/>
                <a:cs typeface="Homemade Apple"/>
                <a:sym typeface="Homemade Apple"/>
              </a:defRPr>
            </a:lvl3pPr>
            <a:lvl4pPr marL="1828800" lvl="3" indent="-381000" algn="ctr" rtl="0">
              <a:spcBef>
                <a:spcPts val="0"/>
              </a:spcBef>
              <a:spcAft>
                <a:spcPts val="0"/>
              </a:spcAft>
              <a:buSzPts val="2400"/>
              <a:buFont typeface="Homemade Apple"/>
              <a:buChar char="●"/>
              <a:defRPr>
                <a:latin typeface="Homemade Apple"/>
                <a:ea typeface="Homemade Apple"/>
                <a:cs typeface="Homemade Apple"/>
                <a:sym typeface="Homemade Apple"/>
              </a:defRPr>
            </a:lvl4pPr>
            <a:lvl5pPr marL="2286000" lvl="4" indent="-381000" algn="ctr" rtl="0">
              <a:spcBef>
                <a:spcPts val="0"/>
              </a:spcBef>
              <a:spcAft>
                <a:spcPts val="0"/>
              </a:spcAft>
              <a:buSzPts val="2400"/>
              <a:buFont typeface="Homemade Apple"/>
              <a:buChar char="○"/>
              <a:defRPr>
                <a:latin typeface="Homemade Apple"/>
                <a:ea typeface="Homemade Apple"/>
                <a:cs typeface="Homemade Apple"/>
                <a:sym typeface="Homemade Apple"/>
              </a:defRPr>
            </a:lvl5pPr>
            <a:lvl6pPr marL="2743200" lvl="5" indent="-381000" algn="ctr" rtl="0">
              <a:spcBef>
                <a:spcPts val="0"/>
              </a:spcBef>
              <a:spcAft>
                <a:spcPts val="0"/>
              </a:spcAft>
              <a:buSzPts val="2400"/>
              <a:buFont typeface="Homemade Apple"/>
              <a:buChar char="■"/>
              <a:defRPr>
                <a:latin typeface="Homemade Apple"/>
                <a:ea typeface="Homemade Apple"/>
                <a:cs typeface="Homemade Apple"/>
                <a:sym typeface="Homemade Apple"/>
              </a:defRPr>
            </a:lvl6pPr>
            <a:lvl7pPr marL="3200400" lvl="6" indent="-381000" algn="ctr" rtl="0">
              <a:spcBef>
                <a:spcPts val="0"/>
              </a:spcBef>
              <a:spcAft>
                <a:spcPts val="0"/>
              </a:spcAft>
              <a:buSzPts val="2400"/>
              <a:buFont typeface="Homemade Apple"/>
              <a:buChar char="●"/>
              <a:defRPr>
                <a:latin typeface="Homemade Apple"/>
                <a:ea typeface="Homemade Apple"/>
                <a:cs typeface="Homemade Apple"/>
                <a:sym typeface="Homemade Apple"/>
              </a:defRPr>
            </a:lvl7pPr>
            <a:lvl8pPr marL="3657600" lvl="7" indent="-381000" algn="ctr" rtl="0">
              <a:spcBef>
                <a:spcPts val="0"/>
              </a:spcBef>
              <a:spcAft>
                <a:spcPts val="0"/>
              </a:spcAft>
              <a:buSzPts val="2400"/>
              <a:buFont typeface="Homemade Apple"/>
              <a:buChar char="○"/>
              <a:defRPr>
                <a:latin typeface="Homemade Apple"/>
                <a:ea typeface="Homemade Apple"/>
                <a:cs typeface="Homemade Apple"/>
                <a:sym typeface="Homemade Apple"/>
              </a:defRPr>
            </a:lvl8pPr>
            <a:lvl9pPr marL="4114800" lvl="8" indent="-381000" algn="ctr" rtl="0">
              <a:spcBef>
                <a:spcPts val="0"/>
              </a:spcBef>
              <a:spcAft>
                <a:spcPts val="0"/>
              </a:spcAft>
              <a:buSzPts val="2400"/>
              <a:buFont typeface="Homemade Apple"/>
              <a:buChar char="■"/>
              <a:defRPr>
                <a:latin typeface="Homemade Apple"/>
                <a:ea typeface="Homemade Apple"/>
                <a:cs typeface="Homemade Apple"/>
                <a:sym typeface="Homemade Apple"/>
              </a:defRPr>
            </a:lvl9pPr>
          </a:lstStyle>
          <a:p>
            <a:endParaRPr/>
          </a:p>
        </p:txBody>
      </p:sp>
      <p:sp>
        <p:nvSpPr>
          <p:cNvPr id="40" name="Google Shape;40;p9"/>
          <p:cNvSpPr txBox="1">
            <a:spLocks noGrp="1"/>
          </p:cNvSpPr>
          <p:nvPr>
            <p:ph type="sldNum" idx="12"/>
          </p:nvPr>
        </p:nvSpPr>
        <p:spPr>
          <a:xfrm>
            <a:off x="8480584" y="467365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‹Nº›</a:t>
            </a:fld>
            <a:endParaRPr/>
          </a:p>
        </p:txBody>
      </p:sp>
      <p:sp>
        <p:nvSpPr>
          <p:cNvPr id="41" name="Google Shape;41;p9"/>
          <p:cNvSpPr/>
          <p:nvPr/>
        </p:nvSpPr>
        <p:spPr>
          <a:xfrm>
            <a:off x="4005250" y="0"/>
            <a:ext cx="1133700" cy="1992000"/>
          </a:xfrm>
          <a:prstGeom prst="rect">
            <a:avLst/>
          </a:prstGeom>
          <a:solidFill>
            <a:srgbClr val="4C1130">
              <a:alpha val="176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9"/>
          <p:cNvSpPr/>
          <p:nvPr/>
        </p:nvSpPr>
        <p:spPr>
          <a:xfrm>
            <a:off x="4375083" y="1317096"/>
            <a:ext cx="393843" cy="426456"/>
          </a:xfrm>
          <a:custGeom>
            <a:avLst/>
            <a:gdLst/>
            <a:ahLst/>
            <a:cxnLst/>
            <a:rect l="l" t="t" r="r" b="b"/>
            <a:pathLst>
              <a:path w="15817" h="18981" extrusionOk="0">
                <a:moveTo>
                  <a:pt x="11364" y="1"/>
                </a:moveTo>
                <a:lnTo>
                  <a:pt x="11242" y="25"/>
                </a:lnTo>
                <a:lnTo>
                  <a:pt x="11169" y="74"/>
                </a:lnTo>
                <a:lnTo>
                  <a:pt x="11096" y="171"/>
                </a:lnTo>
                <a:lnTo>
                  <a:pt x="10780" y="731"/>
                </a:lnTo>
                <a:lnTo>
                  <a:pt x="10634" y="999"/>
                </a:lnTo>
                <a:lnTo>
                  <a:pt x="10537" y="1315"/>
                </a:lnTo>
                <a:lnTo>
                  <a:pt x="10512" y="1388"/>
                </a:lnTo>
                <a:lnTo>
                  <a:pt x="10537" y="1461"/>
                </a:lnTo>
                <a:lnTo>
                  <a:pt x="10585" y="1534"/>
                </a:lnTo>
                <a:lnTo>
                  <a:pt x="10634" y="1583"/>
                </a:lnTo>
                <a:lnTo>
                  <a:pt x="10707" y="1607"/>
                </a:lnTo>
                <a:lnTo>
                  <a:pt x="10804" y="1631"/>
                </a:lnTo>
                <a:lnTo>
                  <a:pt x="10877" y="1607"/>
                </a:lnTo>
                <a:lnTo>
                  <a:pt x="10950" y="1558"/>
                </a:lnTo>
                <a:lnTo>
                  <a:pt x="11145" y="1315"/>
                </a:lnTo>
                <a:lnTo>
                  <a:pt x="11291" y="1047"/>
                </a:lnTo>
                <a:lnTo>
                  <a:pt x="11510" y="731"/>
                </a:lnTo>
                <a:lnTo>
                  <a:pt x="11583" y="682"/>
                </a:lnTo>
                <a:lnTo>
                  <a:pt x="11656" y="609"/>
                </a:lnTo>
                <a:lnTo>
                  <a:pt x="11705" y="463"/>
                </a:lnTo>
                <a:lnTo>
                  <a:pt x="11729" y="342"/>
                </a:lnTo>
                <a:lnTo>
                  <a:pt x="11705" y="220"/>
                </a:lnTo>
                <a:lnTo>
                  <a:pt x="11656" y="123"/>
                </a:lnTo>
                <a:lnTo>
                  <a:pt x="11583" y="50"/>
                </a:lnTo>
                <a:lnTo>
                  <a:pt x="11486" y="25"/>
                </a:lnTo>
                <a:lnTo>
                  <a:pt x="11461" y="1"/>
                </a:lnTo>
                <a:close/>
                <a:moveTo>
                  <a:pt x="3821" y="171"/>
                </a:moveTo>
                <a:lnTo>
                  <a:pt x="3748" y="196"/>
                </a:lnTo>
                <a:lnTo>
                  <a:pt x="3699" y="244"/>
                </a:lnTo>
                <a:lnTo>
                  <a:pt x="3651" y="317"/>
                </a:lnTo>
                <a:lnTo>
                  <a:pt x="3651" y="390"/>
                </a:lnTo>
                <a:lnTo>
                  <a:pt x="3651" y="463"/>
                </a:lnTo>
                <a:lnTo>
                  <a:pt x="3699" y="634"/>
                </a:lnTo>
                <a:lnTo>
                  <a:pt x="3772" y="804"/>
                </a:lnTo>
                <a:lnTo>
                  <a:pt x="3943" y="1120"/>
                </a:lnTo>
                <a:lnTo>
                  <a:pt x="4113" y="1461"/>
                </a:lnTo>
                <a:lnTo>
                  <a:pt x="4259" y="1802"/>
                </a:lnTo>
                <a:lnTo>
                  <a:pt x="4332" y="1923"/>
                </a:lnTo>
                <a:lnTo>
                  <a:pt x="4429" y="1996"/>
                </a:lnTo>
                <a:lnTo>
                  <a:pt x="4527" y="2021"/>
                </a:lnTo>
                <a:lnTo>
                  <a:pt x="4624" y="1996"/>
                </a:lnTo>
                <a:lnTo>
                  <a:pt x="4721" y="1972"/>
                </a:lnTo>
                <a:lnTo>
                  <a:pt x="4794" y="1899"/>
                </a:lnTo>
                <a:lnTo>
                  <a:pt x="4843" y="1777"/>
                </a:lnTo>
                <a:lnTo>
                  <a:pt x="4843" y="1656"/>
                </a:lnTo>
                <a:lnTo>
                  <a:pt x="4794" y="1461"/>
                </a:lnTo>
                <a:lnTo>
                  <a:pt x="4697" y="1266"/>
                </a:lnTo>
                <a:lnTo>
                  <a:pt x="4502" y="901"/>
                </a:lnTo>
                <a:lnTo>
                  <a:pt x="4283" y="536"/>
                </a:lnTo>
                <a:lnTo>
                  <a:pt x="4162" y="390"/>
                </a:lnTo>
                <a:lnTo>
                  <a:pt x="4040" y="244"/>
                </a:lnTo>
                <a:lnTo>
                  <a:pt x="3967" y="196"/>
                </a:lnTo>
                <a:lnTo>
                  <a:pt x="3894" y="171"/>
                </a:lnTo>
                <a:close/>
                <a:moveTo>
                  <a:pt x="15452" y="4405"/>
                </a:moveTo>
                <a:lnTo>
                  <a:pt x="15379" y="4429"/>
                </a:lnTo>
                <a:lnTo>
                  <a:pt x="15306" y="4454"/>
                </a:lnTo>
                <a:lnTo>
                  <a:pt x="15135" y="4551"/>
                </a:lnTo>
                <a:lnTo>
                  <a:pt x="14941" y="4600"/>
                </a:lnTo>
                <a:lnTo>
                  <a:pt x="14551" y="4697"/>
                </a:lnTo>
                <a:lnTo>
                  <a:pt x="14357" y="4746"/>
                </a:lnTo>
                <a:lnTo>
                  <a:pt x="14162" y="4819"/>
                </a:lnTo>
                <a:lnTo>
                  <a:pt x="14016" y="4916"/>
                </a:lnTo>
                <a:lnTo>
                  <a:pt x="13870" y="5062"/>
                </a:lnTo>
                <a:lnTo>
                  <a:pt x="13822" y="5135"/>
                </a:lnTo>
                <a:lnTo>
                  <a:pt x="13822" y="5232"/>
                </a:lnTo>
                <a:lnTo>
                  <a:pt x="13846" y="5330"/>
                </a:lnTo>
                <a:lnTo>
                  <a:pt x="13895" y="5354"/>
                </a:lnTo>
                <a:lnTo>
                  <a:pt x="13943" y="5354"/>
                </a:lnTo>
                <a:lnTo>
                  <a:pt x="14138" y="5378"/>
                </a:lnTo>
                <a:lnTo>
                  <a:pt x="14357" y="5378"/>
                </a:lnTo>
                <a:lnTo>
                  <a:pt x="14600" y="5354"/>
                </a:lnTo>
                <a:lnTo>
                  <a:pt x="14819" y="5330"/>
                </a:lnTo>
                <a:lnTo>
                  <a:pt x="15038" y="5257"/>
                </a:lnTo>
                <a:lnTo>
                  <a:pt x="15257" y="5208"/>
                </a:lnTo>
                <a:lnTo>
                  <a:pt x="15452" y="5111"/>
                </a:lnTo>
                <a:lnTo>
                  <a:pt x="15646" y="5038"/>
                </a:lnTo>
                <a:lnTo>
                  <a:pt x="15719" y="4989"/>
                </a:lnTo>
                <a:lnTo>
                  <a:pt x="15768" y="4940"/>
                </a:lnTo>
                <a:lnTo>
                  <a:pt x="15817" y="4819"/>
                </a:lnTo>
                <a:lnTo>
                  <a:pt x="15792" y="4697"/>
                </a:lnTo>
                <a:lnTo>
                  <a:pt x="15768" y="4575"/>
                </a:lnTo>
                <a:lnTo>
                  <a:pt x="15671" y="4478"/>
                </a:lnTo>
                <a:lnTo>
                  <a:pt x="15573" y="4429"/>
                </a:lnTo>
                <a:lnTo>
                  <a:pt x="15452" y="4405"/>
                </a:lnTo>
                <a:close/>
                <a:moveTo>
                  <a:pt x="317" y="4697"/>
                </a:moveTo>
                <a:lnTo>
                  <a:pt x="220" y="4721"/>
                </a:lnTo>
                <a:lnTo>
                  <a:pt x="122" y="4746"/>
                </a:lnTo>
                <a:lnTo>
                  <a:pt x="25" y="4794"/>
                </a:lnTo>
                <a:lnTo>
                  <a:pt x="1" y="4867"/>
                </a:lnTo>
                <a:lnTo>
                  <a:pt x="1" y="4965"/>
                </a:lnTo>
                <a:lnTo>
                  <a:pt x="49" y="5038"/>
                </a:lnTo>
                <a:lnTo>
                  <a:pt x="195" y="5184"/>
                </a:lnTo>
                <a:lnTo>
                  <a:pt x="390" y="5305"/>
                </a:lnTo>
                <a:lnTo>
                  <a:pt x="779" y="5524"/>
                </a:lnTo>
                <a:lnTo>
                  <a:pt x="1169" y="5743"/>
                </a:lnTo>
                <a:lnTo>
                  <a:pt x="1388" y="5841"/>
                </a:lnTo>
                <a:lnTo>
                  <a:pt x="1582" y="5938"/>
                </a:lnTo>
                <a:lnTo>
                  <a:pt x="1655" y="5962"/>
                </a:lnTo>
                <a:lnTo>
                  <a:pt x="1801" y="5962"/>
                </a:lnTo>
                <a:lnTo>
                  <a:pt x="1850" y="5938"/>
                </a:lnTo>
                <a:lnTo>
                  <a:pt x="1923" y="5841"/>
                </a:lnTo>
                <a:lnTo>
                  <a:pt x="1972" y="5743"/>
                </a:lnTo>
                <a:lnTo>
                  <a:pt x="1996" y="5622"/>
                </a:lnTo>
                <a:lnTo>
                  <a:pt x="1972" y="5476"/>
                </a:lnTo>
                <a:lnTo>
                  <a:pt x="1899" y="5378"/>
                </a:lnTo>
                <a:lnTo>
                  <a:pt x="1826" y="5330"/>
                </a:lnTo>
                <a:lnTo>
                  <a:pt x="1777" y="5305"/>
                </a:lnTo>
                <a:lnTo>
                  <a:pt x="1582" y="5208"/>
                </a:lnTo>
                <a:lnTo>
                  <a:pt x="1388" y="5111"/>
                </a:lnTo>
                <a:lnTo>
                  <a:pt x="974" y="4892"/>
                </a:lnTo>
                <a:lnTo>
                  <a:pt x="755" y="4794"/>
                </a:lnTo>
                <a:lnTo>
                  <a:pt x="536" y="4721"/>
                </a:lnTo>
                <a:lnTo>
                  <a:pt x="317" y="4697"/>
                </a:lnTo>
                <a:close/>
                <a:moveTo>
                  <a:pt x="8809" y="6936"/>
                </a:moveTo>
                <a:lnTo>
                  <a:pt x="8736" y="6984"/>
                </a:lnTo>
                <a:lnTo>
                  <a:pt x="8663" y="7057"/>
                </a:lnTo>
                <a:lnTo>
                  <a:pt x="8566" y="7252"/>
                </a:lnTo>
                <a:lnTo>
                  <a:pt x="8468" y="7495"/>
                </a:lnTo>
                <a:lnTo>
                  <a:pt x="8420" y="7739"/>
                </a:lnTo>
                <a:lnTo>
                  <a:pt x="8395" y="7958"/>
                </a:lnTo>
                <a:lnTo>
                  <a:pt x="8395" y="8128"/>
                </a:lnTo>
                <a:lnTo>
                  <a:pt x="8322" y="8177"/>
                </a:lnTo>
                <a:lnTo>
                  <a:pt x="8201" y="8225"/>
                </a:lnTo>
                <a:lnTo>
                  <a:pt x="8079" y="8250"/>
                </a:lnTo>
                <a:lnTo>
                  <a:pt x="7982" y="8225"/>
                </a:lnTo>
                <a:lnTo>
                  <a:pt x="7909" y="8201"/>
                </a:lnTo>
                <a:lnTo>
                  <a:pt x="7982" y="8079"/>
                </a:lnTo>
                <a:lnTo>
                  <a:pt x="8055" y="7933"/>
                </a:lnTo>
                <a:lnTo>
                  <a:pt x="8103" y="7812"/>
                </a:lnTo>
                <a:lnTo>
                  <a:pt x="8103" y="7666"/>
                </a:lnTo>
                <a:lnTo>
                  <a:pt x="8103" y="7520"/>
                </a:lnTo>
                <a:lnTo>
                  <a:pt x="8055" y="7398"/>
                </a:lnTo>
                <a:lnTo>
                  <a:pt x="7957" y="7252"/>
                </a:lnTo>
                <a:lnTo>
                  <a:pt x="7836" y="7130"/>
                </a:lnTo>
                <a:lnTo>
                  <a:pt x="7763" y="7082"/>
                </a:lnTo>
                <a:lnTo>
                  <a:pt x="7617" y="7082"/>
                </a:lnTo>
                <a:lnTo>
                  <a:pt x="7544" y="7130"/>
                </a:lnTo>
                <a:lnTo>
                  <a:pt x="7446" y="7252"/>
                </a:lnTo>
                <a:lnTo>
                  <a:pt x="7373" y="7374"/>
                </a:lnTo>
                <a:lnTo>
                  <a:pt x="7325" y="7495"/>
                </a:lnTo>
                <a:lnTo>
                  <a:pt x="7300" y="7641"/>
                </a:lnTo>
                <a:lnTo>
                  <a:pt x="7300" y="7787"/>
                </a:lnTo>
                <a:lnTo>
                  <a:pt x="7300" y="7909"/>
                </a:lnTo>
                <a:lnTo>
                  <a:pt x="7325" y="8055"/>
                </a:lnTo>
                <a:lnTo>
                  <a:pt x="7373" y="8177"/>
                </a:lnTo>
                <a:lnTo>
                  <a:pt x="7179" y="8298"/>
                </a:lnTo>
                <a:lnTo>
                  <a:pt x="7081" y="8323"/>
                </a:lnTo>
                <a:lnTo>
                  <a:pt x="6984" y="8347"/>
                </a:lnTo>
                <a:lnTo>
                  <a:pt x="6911" y="8371"/>
                </a:lnTo>
                <a:lnTo>
                  <a:pt x="6814" y="8347"/>
                </a:lnTo>
                <a:lnTo>
                  <a:pt x="6692" y="8298"/>
                </a:lnTo>
                <a:lnTo>
                  <a:pt x="6570" y="8201"/>
                </a:lnTo>
                <a:lnTo>
                  <a:pt x="6497" y="8055"/>
                </a:lnTo>
                <a:lnTo>
                  <a:pt x="6449" y="7909"/>
                </a:lnTo>
                <a:lnTo>
                  <a:pt x="6449" y="7739"/>
                </a:lnTo>
                <a:lnTo>
                  <a:pt x="6497" y="7544"/>
                </a:lnTo>
                <a:lnTo>
                  <a:pt x="6497" y="7520"/>
                </a:lnTo>
                <a:lnTo>
                  <a:pt x="6473" y="7520"/>
                </a:lnTo>
                <a:lnTo>
                  <a:pt x="6449" y="7495"/>
                </a:lnTo>
                <a:lnTo>
                  <a:pt x="6424" y="7520"/>
                </a:lnTo>
                <a:lnTo>
                  <a:pt x="6327" y="7617"/>
                </a:lnTo>
                <a:lnTo>
                  <a:pt x="6254" y="7739"/>
                </a:lnTo>
                <a:lnTo>
                  <a:pt x="6230" y="7836"/>
                </a:lnTo>
                <a:lnTo>
                  <a:pt x="6206" y="7958"/>
                </a:lnTo>
                <a:lnTo>
                  <a:pt x="6206" y="8055"/>
                </a:lnTo>
                <a:lnTo>
                  <a:pt x="6206" y="8177"/>
                </a:lnTo>
                <a:lnTo>
                  <a:pt x="6254" y="8274"/>
                </a:lnTo>
                <a:lnTo>
                  <a:pt x="6303" y="8371"/>
                </a:lnTo>
                <a:lnTo>
                  <a:pt x="6376" y="8469"/>
                </a:lnTo>
                <a:lnTo>
                  <a:pt x="6449" y="8542"/>
                </a:lnTo>
                <a:lnTo>
                  <a:pt x="6546" y="8615"/>
                </a:lnTo>
                <a:lnTo>
                  <a:pt x="6643" y="8663"/>
                </a:lnTo>
                <a:lnTo>
                  <a:pt x="6765" y="8712"/>
                </a:lnTo>
                <a:lnTo>
                  <a:pt x="6862" y="8736"/>
                </a:lnTo>
                <a:lnTo>
                  <a:pt x="7008" y="8736"/>
                </a:lnTo>
                <a:lnTo>
                  <a:pt x="7130" y="8712"/>
                </a:lnTo>
                <a:lnTo>
                  <a:pt x="7349" y="8615"/>
                </a:lnTo>
                <a:lnTo>
                  <a:pt x="7592" y="8493"/>
                </a:lnTo>
                <a:lnTo>
                  <a:pt x="7690" y="8566"/>
                </a:lnTo>
                <a:lnTo>
                  <a:pt x="7836" y="8639"/>
                </a:lnTo>
                <a:lnTo>
                  <a:pt x="7982" y="8663"/>
                </a:lnTo>
                <a:lnTo>
                  <a:pt x="8128" y="8688"/>
                </a:lnTo>
                <a:lnTo>
                  <a:pt x="8225" y="8688"/>
                </a:lnTo>
                <a:lnTo>
                  <a:pt x="8347" y="8663"/>
                </a:lnTo>
                <a:lnTo>
                  <a:pt x="8566" y="8566"/>
                </a:lnTo>
                <a:lnTo>
                  <a:pt x="8639" y="8663"/>
                </a:lnTo>
                <a:lnTo>
                  <a:pt x="8736" y="8736"/>
                </a:lnTo>
                <a:lnTo>
                  <a:pt x="8833" y="8809"/>
                </a:lnTo>
                <a:lnTo>
                  <a:pt x="8931" y="8858"/>
                </a:lnTo>
                <a:lnTo>
                  <a:pt x="9174" y="8907"/>
                </a:lnTo>
                <a:lnTo>
                  <a:pt x="9417" y="8931"/>
                </a:lnTo>
                <a:lnTo>
                  <a:pt x="9661" y="8882"/>
                </a:lnTo>
                <a:lnTo>
                  <a:pt x="9880" y="8809"/>
                </a:lnTo>
                <a:lnTo>
                  <a:pt x="9977" y="8736"/>
                </a:lnTo>
                <a:lnTo>
                  <a:pt x="10074" y="8663"/>
                </a:lnTo>
                <a:lnTo>
                  <a:pt x="10172" y="8566"/>
                </a:lnTo>
                <a:lnTo>
                  <a:pt x="10269" y="8469"/>
                </a:lnTo>
                <a:lnTo>
                  <a:pt x="10293" y="8396"/>
                </a:lnTo>
                <a:lnTo>
                  <a:pt x="10293" y="8347"/>
                </a:lnTo>
                <a:lnTo>
                  <a:pt x="10269" y="8298"/>
                </a:lnTo>
                <a:lnTo>
                  <a:pt x="10245" y="8250"/>
                </a:lnTo>
                <a:lnTo>
                  <a:pt x="10172" y="8225"/>
                </a:lnTo>
                <a:lnTo>
                  <a:pt x="10123" y="8201"/>
                </a:lnTo>
                <a:lnTo>
                  <a:pt x="10001" y="8201"/>
                </a:lnTo>
                <a:lnTo>
                  <a:pt x="9782" y="8323"/>
                </a:lnTo>
                <a:lnTo>
                  <a:pt x="9563" y="8420"/>
                </a:lnTo>
                <a:lnTo>
                  <a:pt x="9442" y="8444"/>
                </a:lnTo>
                <a:lnTo>
                  <a:pt x="9344" y="8469"/>
                </a:lnTo>
                <a:lnTo>
                  <a:pt x="9223" y="8469"/>
                </a:lnTo>
                <a:lnTo>
                  <a:pt x="9101" y="8420"/>
                </a:lnTo>
                <a:lnTo>
                  <a:pt x="9004" y="8347"/>
                </a:lnTo>
                <a:lnTo>
                  <a:pt x="8931" y="8274"/>
                </a:lnTo>
                <a:lnTo>
                  <a:pt x="9052" y="8128"/>
                </a:lnTo>
                <a:lnTo>
                  <a:pt x="9150" y="7982"/>
                </a:lnTo>
                <a:lnTo>
                  <a:pt x="9247" y="7836"/>
                </a:lnTo>
                <a:lnTo>
                  <a:pt x="9296" y="7666"/>
                </a:lnTo>
                <a:lnTo>
                  <a:pt x="9320" y="7495"/>
                </a:lnTo>
                <a:lnTo>
                  <a:pt x="9296" y="7349"/>
                </a:lnTo>
                <a:lnTo>
                  <a:pt x="9247" y="7203"/>
                </a:lnTo>
                <a:lnTo>
                  <a:pt x="9150" y="7057"/>
                </a:lnTo>
                <a:lnTo>
                  <a:pt x="9052" y="6984"/>
                </a:lnTo>
                <a:lnTo>
                  <a:pt x="8955" y="6936"/>
                </a:lnTo>
                <a:close/>
                <a:moveTo>
                  <a:pt x="1947" y="9710"/>
                </a:moveTo>
                <a:lnTo>
                  <a:pt x="1801" y="9758"/>
                </a:lnTo>
                <a:lnTo>
                  <a:pt x="1582" y="9856"/>
                </a:lnTo>
                <a:lnTo>
                  <a:pt x="1363" y="10002"/>
                </a:lnTo>
                <a:lnTo>
                  <a:pt x="925" y="10294"/>
                </a:lnTo>
                <a:lnTo>
                  <a:pt x="706" y="10415"/>
                </a:lnTo>
                <a:lnTo>
                  <a:pt x="585" y="10513"/>
                </a:lnTo>
                <a:lnTo>
                  <a:pt x="463" y="10610"/>
                </a:lnTo>
                <a:lnTo>
                  <a:pt x="366" y="10707"/>
                </a:lnTo>
                <a:lnTo>
                  <a:pt x="317" y="10829"/>
                </a:lnTo>
                <a:lnTo>
                  <a:pt x="317" y="10878"/>
                </a:lnTo>
                <a:lnTo>
                  <a:pt x="341" y="10926"/>
                </a:lnTo>
                <a:lnTo>
                  <a:pt x="366" y="10999"/>
                </a:lnTo>
                <a:lnTo>
                  <a:pt x="439" y="11048"/>
                </a:lnTo>
                <a:lnTo>
                  <a:pt x="536" y="11097"/>
                </a:lnTo>
                <a:lnTo>
                  <a:pt x="633" y="11097"/>
                </a:lnTo>
                <a:lnTo>
                  <a:pt x="755" y="11072"/>
                </a:lnTo>
                <a:lnTo>
                  <a:pt x="877" y="11048"/>
                </a:lnTo>
                <a:lnTo>
                  <a:pt x="1120" y="10926"/>
                </a:lnTo>
                <a:lnTo>
                  <a:pt x="1315" y="10829"/>
                </a:lnTo>
                <a:lnTo>
                  <a:pt x="1728" y="10610"/>
                </a:lnTo>
                <a:lnTo>
                  <a:pt x="1947" y="10488"/>
                </a:lnTo>
                <a:lnTo>
                  <a:pt x="2142" y="10342"/>
                </a:lnTo>
                <a:lnTo>
                  <a:pt x="2264" y="10245"/>
                </a:lnTo>
                <a:lnTo>
                  <a:pt x="2312" y="10123"/>
                </a:lnTo>
                <a:lnTo>
                  <a:pt x="2312" y="10002"/>
                </a:lnTo>
                <a:lnTo>
                  <a:pt x="2264" y="9880"/>
                </a:lnTo>
                <a:lnTo>
                  <a:pt x="2191" y="9783"/>
                </a:lnTo>
                <a:lnTo>
                  <a:pt x="2069" y="9734"/>
                </a:lnTo>
                <a:lnTo>
                  <a:pt x="1947" y="9710"/>
                </a:lnTo>
                <a:close/>
                <a:moveTo>
                  <a:pt x="14065" y="10026"/>
                </a:moveTo>
                <a:lnTo>
                  <a:pt x="13895" y="10050"/>
                </a:lnTo>
                <a:lnTo>
                  <a:pt x="13846" y="10075"/>
                </a:lnTo>
                <a:lnTo>
                  <a:pt x="13797" y="10123"/>
                </a:lnTo>
                <a:lnTo>
                  <a:pt x="13773" y="10172"/>
                </a:lnTo>
                <a:lnTo>
                  <a:pt x="13749" y="10221"/>
                </a:lnTo>
                <a:lnTo>
                  <a:pt x="13773" y="10318"/>
                </a:lnTo>
                <a:lnTo>
                  <a:pt x="13797" y="10367"/>
                </a:lnTo>
                <a:lnTo>
                  <a:pt x="13846" y="10415"/>
                </a:lnTo>
                <a:lnTo>
                  <a:pt x="14138" y="10586"/>
                </a:lnTo>
                <a:lnTo>
                  <a:pt x="14454" y="10756"/>
                </a:lnTo>
                <a:lnTo>
                  <a:pt x="14624" y="10878"/>
                </a:lnTo>
                <a:lnTo>
                  <a:pt x="14819" y="10975"/>
                </a:lnTo>
                <a:lnTo>
                  <a:pt x="15014" y="11048"/>
                </a:lnTo>
                <a:lnTo>
                  <a:pt x="15208" y="11097"/>
                </a:lnTo>
                <a:lnTo>
                  <a:pt x="15379" y="11097"/>
                </a:lnTo>
                <a:lnTo>
                  <a:pt x="15427" y="11072"/>
                </a:lnTo>
                <a:lnTo>
                  <a:pt x="15500" y="11024"/>
                </a:lnTo>
                <a:lnTo>
                  <a:pt x="15573" y="10951"/>
                </a:lnTo>
                <a:lnTo>
                  <a:pt x="15598" y="10829"/>
                </a:lnTo>
                <a:lnTo>
                  <a:pt x="15598" y="10707"/>
                </a:lnTo>
                <a:lnTo>
                  <a:pt x="15549" y="10586"/>
                </a:lnTo>
                <a:lnTo>
                  <a:pt x="15500" y="10537"/>
                </a:lnTo>
                <a:lnTo>
                  <a:pt x="15452" y="10513"/>
                </a:lnTo>
                <a:lnTo>
                  <a:pt x="15379" y="10464"/>
                </a:lnTo>
                <a:lnTo>
                  <a:pt x="15306" y="10464"/>
                </a:lnTo>
                <a:lnTo>
                  <a:pt x="15135" y="10415"/>
                </a:lnTo>
                <a:lnTo>
                  <a:pt x="14965" y="10367"/>
                </a:lnTo>
                <a:lnTo>
                  <a:pt x="14600" y="10196"/>
                </a:lnTo>
                <a:lnTo>
                  <a:pt x="14430" y="10099"/>
                </a:lnTo>
                <a:lnTo>
                  <a:pt x="14260" y="10050"/>
                </a:lnTo>
                <a:lnTo>
                  <a:pt x="14065" y="10026"/>
                </a:lnTo>
                <a:close/>
                <a:moveTo>
                  <a:pt x="8468" y="2605"/>
                </a:moveTo>
                <a:lnTo>
                  <a:pt x="8760" y="2629"/>
                </a:lnTo>
                <a:lnTo>
                  <a:pt x="9052" y="2678"/>
                </a:lnTo>
                <a:lnTo>
                  <a:pt x="9344" y="2726"/>
                </a:lnTo>
                <a:lnTo>
                  <a:pt x="9125" y="2799"/>
                </a:lnTo>
                <a:lnTo>
                  <a:pt x="9101" y="2824"/>
                </a:lnTo>
                <a:lnTo>
                  <a:pt x="9101" y="2848"/>
                </a:lnTo>
                <a:lnTo>
                  <a:pt x="9101" y="2872"/>
                </a:lnTo>
                <a:lnTo>
                  <a:pt x="9125" y="2897"/>
                </a:lnTo>
                <a:lnTo>
                  <a:pt x="9223" y="2945"/>
                </a:lnTo>
                <a:lnTo>
                  <a:pt x="9320" y="2970"/>
                </a:lnTo>
                <a:lnTo>
                  <a:pt x="9442" y="2945"/>
                </a:lnTo>
                <a:lnTo>
                  <a:pt x="9563" y="2921"/>
                </a:lnTo>
                <a:lnTo>
                  <a:pt x="9855" y="2872"/>
                </a:lnTo>
                <a:lnTo>
                  <a:pt x="10269" y="3043"/>
                </a:lnTo>
                <a:lnTo>
                  <a:pt x="10074" y="3067"/>
                </a:lnTo>
                <a:lnTo>
                  <a:pt x="9855" y="3116"/>
                </a:lnTo>
                <a:lnTo>
                  <a:pt x="9685" y="3189"/>
                </a:lnTo>
                <a:lnTo>
                  <a:pt x="9515" y="3262"/>
                </a:lnTo>
                <a:lnTo>
                  <a:pt x="9515" y="3286"/>
                </a:lnTo>
                <a:lnTo>
                  <a:pt x="9490" y="3310"/>
                </a:lnTo>
                <a:lnTo>
                  <a:pt x="9515" y="3335"/>
                </a:lnTo>
                <a:lnTo>
                  <a:pt x="9539" y="3359"/>
                </a:lnTo>
                <a:lnTo>
                  <a:pt x="9953" y="3335"/>
                </a:lnTo>
                <a:lnTo>
                  <a:pt x="10342" y="3310"/>
                </a:lnTo>
                <a:lnTo>
                  <a:pt x="10780" y="3310"/>
                </a:lnTo>
                <a:lnTo>
                  <a:pt x="11048" y="3505"/>
                </a:lnTo>
                <a:lnTo>
                  <a:pt x="10756" y="3578"/>
                </a:lnTo>
                <a:lnTo>
                  <a:pt x="10464" y="3675"/>
                </a:lnTo>
                <a:lnTo>
                  <a:pt x="10245" y="3797"/>
                </a:lnTo>
                <a:lnTo>
                  <a:pt x="10099" y="3918"/>
                </a:lnTo>
                <a:lnTo>
                  <a:pt x="10074" y="3943"/>
                </a:lnTo>
                <a:lnTo>
                  <a:pt x="10099" y="3943"/>
                </a:lnTo>
                <a:lnTo>
                  <a:pt x="10391" y="3918"/>
                </a:lnTo>
                <a:lnTo>
                  <a:pt x="10683" y="3870"/>
                </a:lnTo>
                <a:lnTo>
                  <a:pt x="10975" y="3821"/>
                </a:lnTo>
                <a:lnTo>
                  <a:pt x="11291" y="3773"/>
                </a:lnTo>
                <a:lnTo>
                  <a:pt x="11364" y="3773"/>
                </a:lnTo>
                <a:lnTo>
                  <a:pt x="11583" y="3967"/>
                </a:lnTo>
                <a:lnTo>
                  <a:pt x="11778" y="4186"/>
                </a:lnTo>
                <a:lnTo>
                  <a:pt x="11388" y="4210"/>
                </a:lnTo>
                <a:lnTo>
                  <a:pt x="10829" y="4259"/>
                </a:lnTo>
                <a:lnTo>
                  <a:pt x="10561" y="4283"/>
                </a:lnTo>
                <a:lnTo>
                  <a:pt x="10318" y="4381"/>
                </a:lnTo>
                <a:lnTo>
                  <a:pt x="10293" y="4405"/>
                </a:lnTo>
                <a:lnTo>
                  <a:pt x="10293" y="4429"/>
                </a:lnTo>
                <a:lnTo>
                  <a:pt x="10318" y="4454"/>
                </a:lnTo>
                <a:lnTo>
                  <a:pt x="10585" y="4527"/>
                </a:lnTo>
                <a:lnTo>
                  <a:pt x="11705" y="4527"/>
                </a:lnTo>
                <a:lnTo>
                  <a:pt x="11997" y="4502"/>
                </a:lnTo>
                <a:lnTo>
                  <a:pt x="12216" y="4867"/>
                </a:lnTo>
                <a:lnTo>
                  <a:pt x="11851" y="4867"/>
                </a:lnTo>
                <a:lnTo>
                  <a:pt x="11267" y="4892"/>
                </a:lnTo>
                <a:lnTo>
                  <a:pt x="10658" y="4940"/>
                </a:lnTo>
                <a:lnTo>
                  <a:pt x="10634" y="4940"/>
                </a:lnTo>
                <a:lnTo>
                  <a:pt x="10634" y="4965"/>
                </a:lnTo>
                <a:lnTo>
                  <a:pt x="10634" y="4989"/>
                </a:lnTo>
                <a:lnTo>
                  <a:pt x="10658" y="5013"/>
                </a:lnTo>
                <a:lnTo>
                  <a:pt x="10902" y="5086"/>
                </a:lnTo>
                <a:lnTo>
                  <a:pt x="11169" y="5111"/>
                </a:lnTo>
                <a:lnTo>
                  <a:pt x="12021" y="5111"/>
                </a:lnTo>
                <a:lnTo>
                  <a:pt x="12362" y="5135"/>
                </a:lnTo>
                <a:lnTo>
                  <a:pt x="12556" y="5622"/>
                </a:lnTo>
                <a:lnTo>
                  <a:pt x="11461" y="5622"/>
                </a:lnTo>
                <a:lnTo>
                  <a:pt x="11291" y="5646"/>
                </a:lnTo>
                <a:lnTo>
                  <a:pt x="11145" y="5695"/>
                </a:lnTo>
                <a:lnTo>
                  <a:pt x="10999" y="5768"/>
                </a:lnTo>
                <a:lnTo>
                  <a:pt x="10975" y="5792"/>
                </a:lnTo>
                <a:lnTo>
                  <a:pt x="10999" y="5841"/>
                </a:lnTo>
                <a:lnTo>
                  <a:pt x="11267" y="5889"/>
                </a:lnTo>
                <a:lnTo>
                  <a:pt x="11534" y="5889"/>
                </a:lnTo>
                <a:lnTo>
                  <a:pt x="12070" y="5914"/>
                </a:lnTo>
                <a:lnTo>
                  <a:pt x="12654" y="5938"/>
                </a:lnTo>
                <a:lnTo>
                  <a:pt x="12702" y="6060"/>
                </a:lnTo>
                <a:lnTo>
                  <a:pt x="12727" y="6181"/>
                </a:lnTo>
                <a:lnTo>
                  <a:pt x="12386" y="6181"/>
                </a:lnTo>
                <a:lnTo>
                  <a:pt x="11729" y="6254"/>
                </a:lnTo>
                <a:lnTo>
                  <a:pt x="11413" y="6279"/>
                </a:lnTo>
                <a:lnTo>
                  <a:pt x="11121" y="6352"/>
                </a:lnTo>
                <a:lnTo>
                  <a:pt x="11096" y="6352"/>
                </a:lnTo>
                <a:lnTo>
                  <a:pt x="11096" y="6376"/>
                </a:lnTo>
                <a:lnTo>
                  <a:pt x="11096" y="6400"/>
                </a:lnTo>
                <a:lnTo>
                  <a:pt x="11121" y="6425"/>
                </a:lnTo>
                <a:lnTo>
                  <a:pt x="11388" y="6473"/>
                </a:lnTo>
                <a:lnTo>
                  <a:pt x="11656" y="6498"/>
                </a:lnTo>
                <a:lnTo>
                  <a:pt x="12508" y="6498"/>
                </a:lnTo>
                <a:lnTo>
                  <a:pt x="12824" y="6522"/>
                </a:lnTo>
                <a:lnTo>
                  <a:pt x="12873" y="6838"/>
                </a:lnTo>
                <a:lnTo>
                  <a:pt x="12556" y="6838"/>
                </a:lnTo>
                <a:lnTo>
                  <a:pt x="12240" y="6863"/>
                </a:lnTo>
                <a:lnTo>
                  <a:pt x="11753" y="6887"/>
                </a:lnTo>
                <a:lnTo>
                  <a:pt x="11510" y="6911"/>
                </a:lnTo>
                <a:lnTo>
                  <a:pt x="11267" y="6936"/>
                </a:lnTo>
                <a:lnTo>
                  <a:pt x="11242" y="6936"/>
                </a:lnTo>
                <a:lnTo>
                  <a:pt x="11242" y="6960"/>
                </a:lnTo>
                <a:lnTo>
                  <a:pt x="11242" y="7009"/>
                </a:lnTo>
                <a:lnTo>
                  <a:pt x="11267" y="7009"/>
                </a:lnTo>
                <a:lnTo>
                  <a:pt x="11461" y="7082"/>
                </a:lnTo>
                <a:lnTo>
                  <a:pt x="11680" y="7130"/>
                </a:lnTo>
                <a:lnTo>
                  <a:pt x="12727" y="7130"/>
                </a:lnTo>
                <a:lnTo>
                  <a:pt x="12921" y="7106"/>
                </a:lnTo>
                <a:lnTo>
                  <a:pt x="12994" y="7593"/>
                </a:lnTo>
                <a:lnTo>
                  <a:pt x="12994" y="7593"/>
                </a:lnTo>
                <a:lnTo>
                  <a:pt x="12848" y="7568"/>
                </a:lnTo>
                <a:lnTo>
                  <a:pt x="12702" y="7568"/>
                </a:lnTo>
                <a:lnTo>
                  <a:pt x="12435" y="7593"/>
                </a:lnTo>
                <a:lnTo>
                  <a:pt x="11997" y="7593"/>
                </a:lnTo>
                <a:lnTo>
                  <a:pt x="11778" y="7617"/>
                </a:lnTo>
                <a:lnTo>
                  <a:pt x="11559" y="7690"/>
                </a:lnTo>
                <a:lnTo>
                  <a:pt x="11534" y="7690"/>
                </a:lnTo>
                <a:lnTo>
                  <a:pt x="11534" y="7739"/>
                </a:lnTo>
                <a:lnTo>
                  <a:pt x="11534" y="7763"/>
                </a:lnTo>
                <a:lnTo>
                  <a:pt x="11559" y="7787"/>
                </a:lnTo>
                <a:lnTo>
                  <a:pt x="11778" y="7836"/>
                </a:lnTo>
                <a:lnTo>
                  <a:pt x="11997" y="7860"/>
                </a:lnTo>
                <a:lnTo>
                  <a:pt x="12435" y="7860"/>
                </a:lnTo>
                <a:lnTo>
                  <a:pt x="12702" y="7885"/>
                </a:lnTo>
                <a:lnTo>
                  <a:pt x="12848" y="7885"/>
                </a:lnTo>
                <a:lnTo>
                  <a:pt x="12994" y="7860"/>
                </a:lnTo>
                <a:lnTo>
                  <a:pt x="12994" y="7909"/>
                </a:lnTo>
                <a:lnTo>
                  <a:pt x="12994" y="8250"/>
                </a:lnTo>
                <a:lnTo>
                  <a:pt x="12873" y="8201"/>
                </a:lnTo>
                <a:lnTo>
                  <a:pt x="12775" y="8201"/>
                </a:lnTo>
                <a:lnTo>
                  <a:pt x="12532" y="8177"/>
                </a:lnTo>
                <a:lnTo>
                  <a:pt x="12094" y="8177"/>
                </a:lnTo>
                <a:lnTo>
                  <a:pt x="11875" y="8201"/>
                </a:lnTo>
                <a:lnTo>
                  <a:pt x="11656" y="8250"/>
                </a:lnTo>
                <a:lnTo>
                  <a:pt x="11656" y="8274"/>
                </a:lnTo>
                <a:lnTo>
                  <a:pt x="11632" y="8298"/>
                </a:lnTo>
                <a:lnTo>
                  <a:pt x="11656" y="8298"/>
                </a:lnTo>
                <a:lnTo>
                  <a:pt x="11656" y="8323"/>
                </a:lnTo>
                <a:lnTo>
                  <a:pt x="12045" y="8396"/>
                </a:lnTo>
                <a:lnTo>
                  <a:pt x="12410" y="8444"/>
                </a:lnTo>
                <a:lnTo>
                  <a:pt x="12702" y="8469"/>
                </a:lnTo>
                <a:lnTo>
                  <a:pt x="12824" y="8493"/>
                </a:lnTo>
                <a:lnTo>
                  <a:pt x="12970" y="8469"/>
                </a:lnTo>
                <a:lnTo>
                  <a:pt x="12873" y="8858"/>
                </a:lnTo>
                <a:lnTo>
                  <a:pt x="12654" y="8809"/>
                </a:lnTo>
                <a:lnTo>
                  <a:pt x="12483" y="8785"/>
                </a:lnTo>
                <a:lnTo>
                  <a:pt x="12264" y="8736"/>
                </a:lnTo>
                <a:lnTo>
                  <a:pt x="11826" y="8736"/>
                </a:lnTo>
                <a:lnTo>
                  <a:pt x="11607" y="8809"/>
                </a:lnTo>
                <a:lnTo>
                  <a:pt x="11583" y="8834"/>
                </a:lnTo>
                <a:lnTo>
                  <a:pt x="11583" y="8858"/>
                </a:lnTo>
                <a:lnTo>
                  <a:pt x="11583" y="8882"/>
                </a:lnTo>
                <a:lnTo>
                  <a:pt x="11851" y="8882"/>
                </a:lnTo>
                <a:lnTo>
                  <a:pt x="12094" y="8931"/>
                </a:lnTo>
                <a:lnTo>
                  <a:pt x="12556" y="9053"/>
                </a:lnTo>
                <a:lnTo>
                  <a:pt x="12775" y="9126"/>
                </a:lnTo>
                <a:lnTo>
                  <a:pt x="12654" y="9345"/>
                </a:lnTo>
                <a:lnTo>
                  <a:pt x="12508" y="9296"/>
                </a:lnTo>
                <a:lnTo>
                  <a:pt x="12313" y="9272"/>
                </a:lnTo>
                <a:lnTo>
                  <a:pt x="12143" y="9223"/>
                </a:lnTo>
                <a:lnTo>
                  <a:pt x="11972" y="9199"/>
                </a:lnTo>
                <a:lnTo>
                  <a:pt x="11607" y="9199"/>
                </a:lnTo>
                <a:lnTo>
                  <a:pt x="11583" y="9223"/>
                </a:lnTo>
                <a:lnTo>
                  <a:pt x="11583" y="9247"/>
                </a:lnTo>
                <a:lnTo>
                  <a:pt x="11583" y="9272"/>
                </a:lnTo>
                <a:lnTo>
                  <a:pt x="11924" y="9418"/>
                </a:lnTo>
                <a:lnTo>
                  <a:pt x="12240" y="9564"/>
                </a:lnTo>
                <a:lnTo>
                  <a:pt x="12532" y="9637"/>
                </a:lnTo>
                <a:lnTo>
                  <a:pt x="12337" y="9929"/>
                </a:lnTo>
                <a:lnTo>
                  <a:pt x="12337" y="9977"/>
                </a:lnTo>
                <a:lnTo>
                  <a:pt x="12167" y="9904"/>
                </a:lnTo>
                <a:lnTo>
                  <a:pt x="11997" y="9880"/>
                </a:lnTo>
                <a:lnTo>
                  <a:pt x="11802" y="9831"/>
                </a:lnTo>
                <a:lnTo>
                  <a:pt x="11242" y="9831"/>
                </a:lnTo>
                <a:lnTo>
                  <a:pt x="11218" y="9856"/>
                </a:lnTo>
                <a:lnTo>
                  <a:pt x="11218" y="9880"/>
                </a:lnTo>
                <a:lnTo>
                  <a:pt x="11242" y="9880"/>
                </a:lnTo>
                <a:lnTo>
                  <a:pt x="11534" y="10002"/>
                </a:lnTo>
                <a:lnTo>
                  <a:pt x="11851" y="10123"/>
                </a:lnTo>
                <a:lnTo>
                  <a:pt x="12167" y="10245"/>
                </a:lnTo>
                <a:lnTo>
                  <a:pt x="11972" y="10513"/>
                </a:lnTo>
                <a:lnTo>
                  <a:pt x="11826" y="10488"/>
                </a:lnTo>
                <a:lnTo>
                  <a:pt x="11413" y="10391"/>
                </a:lnTo>
                <a:lnTo>
                  <a:pt x="11023" y="10342"/>
                </a:lnTo>
                <a:lnTo>
                  <a:pt x="10975" y="10342"/>
                </a:lnTo>
                <a:lnTo>
                  <a:pt x="10975" y="10367"/>
                </a:lnTo>
                <a:lnTo>
                  <a:pt x="10975" y="10391"/>
                </a:lnTo>
                <a:lnTo>
                  <a:pt x="10999" y="10440"/>
                </a:lnTo>
                <a:lnTo>
                  <a:pt x="11145" y="10537"/>
                </a:lnTo>
                <a:lnTo>
                  <a:pt x="11315" y="10610"/>
                </a:lnTo>
                <a:lnTo>
                  <a:pt x="11632" y="10732"/>
                </a:lnTo>
                <a:lnTo>
                  <a:pt x="11802" y="10780"/>
                </a:lnTo>
                <a:lnTo>
                  <a:pt x="11656" y="10999"/>
                </a:lnTo>
                <a:lnTo>
                  <a:pt x="11510" y="10951"/>
                </a:lnTo>
                <a:lnTo>
                  <a:pt x="11364" y="10926"/>
                </a:lnTo>
                <a:lnTo>
                  <a:pt x="11072" y="10853"/>
                </a:lnTo>
                <a:lnTo>
                  <a:pt x="10950" y="10853"/>
                </a:lnTo>
                <a:lnTo>
                  <a:pt x="10804" y="10902"/>
                </a:lnTo>
                <a:lnTo>
                  <a:pt x="10780" y="10926"/>
                </a:lnTo>
                <a:lnTo>
                  <a:pt x="10756" y="10951"/>
                </a:lnTo>
                <a:lnTo>
                  <a:pt x="10756" y="10999"/>
                </a:lnTo>
                <a:lnTo>
                  <a:pt x="10780" y="11048"/>
                </a:lnTo>
                <a:lnTo>
                  <a:pt x="10902" y="11121"/>
                </a:lnTo>
                <a:lnTo>
                  <a:pt x="11023" y="11170"/>
                </a:lnTo>
                <a:lnTo>
                  <a:pt x="11267" y="11243"/>
                </a:lnTo>
                <a:lnTo>
                  <a:pt x="11461" y="11291"/>
                </a:lnTo>
                <a:lnTo>
                  <a:pt x="11242" y="11583"/>
                </a:lnTo>
                <a:lnTo>
                  <a:pt x="11072" y="11535"/>
                </a:lnTo>
                <a:lnTo>
                  <a:pt x="10877" y="11535"/>
                </a:lnTo>
                <a:lnTo>
                  <a:pt x="10683" y="11583"/>
                </a:lnTo>
                <a:lnTo>
                  <a:pt x="10658" y="11608"/>
                </a:lnTo>
                <a:lnTo>
                  <a:pt x="10683" y="11632"/>
                </a:lnTo>
                <a:lnTo>
                  <a:pt x="10829" y="11681"/>
                </a:lnTo>
                <a:lnTo>
                  <a:pt x="10975" y="11729"/>
                </a:lnTo>
                <a:lnTo>
                  <a:pt x="11096" y="11778"/>
                </a:lnTo>
                <a:lnTo>
                  <a:pt x="10877" y="12143"/>
                </a:lnTo>
                <a:lnTo>
                  <a:pt x="10829" y="12118"/>
                </a:lnTo>
                <a:lnTo>
                  <a:pt x="10658" y="12045"/>
                </a:lnTo>
                <a:lnTo>
                  <a:pt x="10561" y="11997"/>
                </a:lnTo>
                <a:lnTo>
                  <a:pt x="10464" y="11972"/>
                </a:lnTo>
                <a:lnTo>
                  <a:pt x="10439" y="11997"/>
                </a:lnTo>
                <a:lnTo>
                  <a:pt x="10439" y="12045"/>
                </a:lnTo>
                <a:lnTo>
                  <a:pt x="10488" y="12118"/>
                </a:lnTo>
                <a:lnTo>
                  <a:pt x="10585" y="12191"/>
                </a:lnTo>
                <a:lnTo>
                  <a:pt x="10756" y="12313"/>
                </a:lnTo>
                <a:lnTo>
                  <a:pt x="10561" y="12654"/>
                </a:lnTo>
                <a:lnTo>
                  <a:pt x="10415" y="12629"/>
                </a:lnTo>
                <a:lnTo>
                  <a:pt x="10172" y="12629"/>
                </a:lnTo>
                <a:lnTo>
                  <a:pt x="10026" y="12654"/>
                </a:lnTo>
                <a:lnTo>
                  <a:pt x="10026" y="12678"/>
                </a:lnTo>
                <a:lnTo>
                  <a:pt x="10026" y="12702"/>
                </a:lnTo>
                <a:lnTo>
                  <a:pt x="10245" y="12800"/>
                </a:lnTo>
                <a:lnTo>
                  <a:pt x="10439" y="12897"/>
                </a:lnTo>
                <a:lnTo>
                  <a:pt x="10196" y="13384"/>
                </a:lnTo>
                <a:lnTo>
                  <a:pt x="9880" y="13384"/>
                </a:lnTo>
                <a:lnTo>
                  <a:pt x="9904" y="13432"/>
                </a:lnTo>
                <a:lnTo>
                  <a:pt x="10147" y="13505"/>
                </a:lnTo>
                <a:lnTo>
                  <a:pt x="10074" y="13700"/>
                </a:lnTo>
                <a:lnTo>
                  <a:pt x="10026" y="13895"/>
                </a:lnTo>
                <a:lnTo>
                  <a:pt x="9953" y="14284"/>
                </a:lnTo>
                <a:lnTo>
                  <a:pt x="9880" y="14673"/>
                </a:lnTo>
                <a:lnTo>
                  <a:pt x="9807" y="15087"/>
                </a:lnTo>
                <a:lnTo>
                  <a:pt x="9101" y="15111"/>
                </a:lnTo>
                <a:lnTo>
                  <a:pt x="9247" y="14673"/>
                </a:lnTo>
                <a:lnTo>
                  <a:pt x="9344" y="14235"/>
                </a:lnTo>
                <a:lnTo>
                  <a:pt x="9539" y="13359"/>
                </a:lnTo>
                <a:lnTo>
                  <a:pt x="9734" y="12459"/>
                </a:lnTo>
                <a:lnTo>
                  <a:pt x="9855" y="12021"/>
                </a:lnTo>
                <a:lnTo>
                  <a:pt x="9977" y="11583"/>
                </a:lnTo>
                <a:lnTo>
                  <a:pt x="10269" y="10659"/>
                </a:lnTo>
                <a:lnTo>
                  <a:pt x="10537" y="9734"/>
                </a:lnTo>
                <a:lnTo>
                  <a:pt x="10658" y="9320"/>
                </a:lnTo>
                <a:lnTo>
                  <a:pt x="10756" y="8858"/>
                </a:lnTo>
                <a:lnTo>
                  <a:pt x="10780" y="8639"/>
                </a:lnTo>
                <a:lnTo>
                  <a:pt x="10780" y="8396"/>
                </a:lnTo>
                <a:lnTo>
                  <a:pt x="10756" y="8177"/>
                </a:lnTo>
                <a:lnTo>
                  <a:pt x="10707" y="7958"/>
                </a:lnTo>
                <a:lnTo>
                  <a:pt x="10683" y="7933"/>
                </a:lnTo>
                <a:lnTo>
                  <a:pt x="10634" y="7933"/>
                </a:lnTo>
                <a:lnTo>
                  <a:pt x="10610" y="7958"/>
                </a:lnTo>
                <a:lnTo>
                  <a:pt x="10537" y="8177"/>
                </a:lnTo>
                <a:lnTo>
                  <a:pt x="10464" y="8420"/>
                </a:lnTo>
                <a:lnTo>
                  <a:pt x="10366" y="8882"/>
                </a:lnTo>
                <a:lnTo>
                  <a:pt x="10293" y="9369"/>
                </a:lnTo>
                <a:lnTo>
                  <a:pt x="10172" y="9831"/>
                </a:lnTo>
                <a:lnTo>
                  <a:pt x="9904" y="10756"/>
                </a:lnTo>
                <a:lnTo>
                  <a:pt x="9588" y="11656"/>
                </a:lnTo>
                <a:lnTo>
                  <a:pt x="9466" y="12094"/>
                </a:lnTo>
                <a:lnTo>
                  <a:pt x="9369" y="12532"/>
                </a:lnTo>
                <a:lnTo>
                  <a:pt x="9174" y="13384"/>
                </a:lnTo>
                <a:lnTo>
                  <a:pt x="8979" y="14260"/>
                </a:lnTo>
                <a:lnTo>
                  <a:pt x="8858" y="14698"/>
                </a:lnTo>
                <a:lnTo>
                  <a:pt x="8736" y="15111"/>
                </a:lnTo>
                <a:lnTo>
                  <a:pt x="8128" y="15136"/>
                </a:lnTo>
                <a:lnTo>
                  <a:pt x="7519" y="15087"/>
                </a:lnTo>
                <a:lnTo>
                  <a:pt x="7179" y="15063"/>
                </a:lnTo>
                <a:lnTo>
                  <a:pt x="7154" y="15038"/>
                </a:lnTo>
                <a:lnTo>
                  <a:pt x="7081" y="14698"/>
                </a:lnTo>
                <a:lnTo>
                  <a:pt x="7033" y="14357"/>
                </a:lnTo>
                <a:lnTo>
                  <a:pt x="6935" y="13651"/>
                </a:lnTo>
                <a:lnTo>
                  <a:pt x="6765" y="12605"/>
                </a:lnTo>
                <a:lnTo>
                  <a:pt x="6570" y="11583"/>
                </a:lnTo>
                <a:lnTo>
                  <a:pt x="6230" y="9880"/>
                </a:lnTo>
                <a:lnTo>
                  <a:pt x="6060" y="9028"/>
                </a:lnTo>
                <a:lnTo>
                  <a:pt x="5841" y="8177"/>
                </a:lnTo>
                <a:lnTo>
                  <a:pt x="5816" y="8152"/>
                </a:lnTo>
                <a:lnTo>
                  <a:pt x="5768" y="8128"/>
                </a:lnTo>
                <a:lnTo>
                  <a:pt x="5743" y="8128"/>
                </a:lnTo>
                <a:lnTo>
                  <a:pt x="5695" y="8152"/>
                </a:lnTo>
                <a:lnTo>
                  <a:pt x="5646" y="8298"/>
                </a:lnTo>
                <a:lnTo>
                  <a:pt x="5646" y="8420"/>
                </a:lnTo>
                <a:lnTo>
                  <a:pt x="5646" y="8542"/>
                </a:lnTo>
                <a:lnTo>
                  <a:pt x="5646" y="8663"/>
                </a:lnTo>
                <a:lnTo>
                  <a:pt x="5719" y="8931"/>
                </a:lnTo>
                <a:lnTo>
                  <a:pt x="5768" y="9199"/>
                </a:lnTo>
                <a:lnTo>
                  <a:pt x="5865" y="9734"/>
                </a:lnTo>
                <a:lnTo>
                  <a:pt x="5962" y="10245"/>
                </a:lnTo>
                <a:lnTo>
                  <a:pt x="6035" y="10780"/>
                </a:lnTo>
                <a:lnTo>
                  <a:pt x="6133" y="11316"/>
                </a:lnTo>
                <a:lnTo>
                  <a:pt x="6327" y="12337"/>
                </a:lnTo>
                <a:lnTo>
                  <a:pt x="6522" y="13384"/>
                </a:lnTo>
                <a:lnTo>
                  <a:pt x="6570" y="13773"/>
                </a:lnTo>
                <a:lnTo>
                  <a:pt x="6619" y="14211"/>
                </a:lnTo>
                <a:lnTo>
                  <a:pt x="6668" y="14625"/>
                </a:lnTo>
                <a:lnTo>
                  <a:pt x="6716" y="14819"/>
                </a:lnTo>
                <a:lnTo>
                  <a:pt x="6765" y="15014"/>
                </a:lnTo>
                <a:lnTo>
                  <a:pt x="6497" y="15038"/>
                </a:lnTo>
                <a:lnTo>
                  <a:pt x="6473" y="14625"/>
                </a:lnTo>
                <a:lnTo>
                  <a:pt x="6400" y="14235"/>
                </a:lnTo>
                <a:lnTo>
                  <a:pt x="6279" y="13846"/>
                </a:lnTo>
                <a:lnTo>
                  <a:pt x="6133" y="13481"/>
                </a:lnTo>
                <a:lnTo>
                  <a:pt x="5938" y="13116"/>
                </a:lnTo>
                <a:lnTo>
                  <a:pt x="5743" y="12775"/>
                </a:lnTo>
                <a:lnTo>
                  <a:pt x="5281" y="12070"/>
                </a:lnTo>
                <a:lnTo>
                  <a:pt x="4746" y="11267"/>
                </a:lnTo>
                <a:lnTo>
                  <a:pt x="4210" y="10415"/>
                </a:lnTo>
                <a:lnTo>
                  <a:pt x="3967" y="9977"/>
                </a:lnTo>
                <a:lnTo>
                  <a:pt x="3724" y="9539"/>
                </a:lnTo>
                <a:lnTo>
                  <a:pt x="3529" y="9077"/>
                </a:lnTo>
                <a:lnTo>
                  <a:pt x="3359" y="8615"/>
                </a:lnTo>
                <a:lnTo>
                  <a:pt x="3286" y="8396"/>
                </a:lnTo>
                <a:lnTo>
                  <a:pt x="3261" y="8152"/>
                </a:lnTo>
                <a:lnTo>
                  <a:pt x="3237" y="7909"/>
                </a:lnTo>
                <a:lnTo>
                  <a:pt x="3237" y="7666"/>
                </a:lnTo>
                <a:lnTo>
                  <a:pt x="3261" y="7155"/>
                </a:lnTo>
                <a:lnTo>
                  <a:pt x="3310" y="6668"/>
                </a:lnTo>
                <a:lnTo>
                  <a:pt x="3334" y="6376"/>
                </a:lnTo>
                <a:lnTo>
                  <a:pt x="3407" y="6108"/>
                </a:lnTo>
                <a:lnTo>
                  <a:pt x="3480" y="5841"/>
                </a:lnTo>
                <a:lnTo>
                  <a:pt x="3578" y="5597"/>
                </a:lnTo>
                <a:lnTo>
                  <a:pt x="3699" y="5354"/>
                </a:lnTo>
                <a:lnTo>
                  <a:pt x="3845" y="5111"/>
                </a:lnTo>
                <a:lnTo>
                  <a:pt x="4016" y="4892"/>
                </a:lnTo>
                <a:lnTo>
                  <a:pt x="4186" y="4673"/>
                </a:lnTo>
                <a:lnTo>
                  <a:pt x="4648" y="4162"/>
                </a:lnTo>
                <a:lnTo>
                  <a:pt x="5062" y="3748"/>
                </a:lnTo>
                <a:lnTo>
                  <a:pt x="5403" y="3432"/>
                </a:lnTo>
                <a:lnTo>
                  <a:pt x="5743" y="3189"/>
                </a:lnTo>
                <a:lnTo>
                  <a:pt x="6060" y="3018"/>
                </a:lnTo>
                <a:lnTo>
                  <a:pt x="6352" y="2872"/>
                </a:lnTo>
                <a:lnTo>
                  <a:pt x="6668" y="2775"/>
                </a:lnTo>
                <a:lnTo>
                  <a:pt x="6984" y="2702"/>
                </a:lnTo>
                <a:lnTo>
                  <a:pt x="7276" y="2653"/>
                </a:lnTo>
                <a:lnTo>
                  <a:pt x="7568" y="2629"/>
                </a:lnTo>
                <a:lnTo>
                  <a:pt x="7860" y="2605"/>
                </a:lnTo>
                <a:close/>
                <a:moveTo>
                  <a:pt x="6716" y="15525"/>
                </a:moveTo>
                <a:lnTo>
                  <a:pt x="6619" y="15720"/>
                </a:lnTo>
                <a:lnTo>
                  <a:pt x="6352" y="16158"/>
                </a:lnTo>
                <a:lnTo>
                  <a:pt x="6279" y="16109"/>
                </a:lnTo>
                <a:lnTo>
                  <a:pt x="6230" y="16060"/>
                </a:lnTo>
                <a:lnTo>
                  <a:pt x="6206" y="15963"/>
                </a:lnTo>
                <a:lnTo>
                  <a:pt x="6206" y="15866"/>
                </a:lnTo>
                <a:lnTo>
                  <a:pt x="6206" y="15768"/>
                </a:lnTo>
                <a:lnTo>
                  <a:pt x="6230" y="15695"/>
                </a:lnTo>
                <a:lnTo>
                  <a:pt x="6279" y="15598"/>
                </a:lnTo>
                <a:lnTo>
                  <a:pt x="6327" y="15549"/>
                </a:lnTo>
                <a:lnTo>
                  <a:pt x="6595" y="15525"/>
                </a:lnTo>
                <a:close/>
                <a:moveTo>
                  <a:pt x="6887" y="15525"/>
                </a:moveTo>
                <a:lnTo>
                  <a:pt x="7276" y="15549"/>
                </a:lnTo>
                <a:lnTo>
                  <a:pt x="7641" y="15598"/>
                </a:lnTo>
                <a:lnTo>
                  <a:pt x="8225" y="15647"/>
                </a:lnTo>
                <a:lnTo>
                  <a:pt x="8809" y="15671"/>
                </a:lnTo>
                <a:lnTo>
                  <a:pt x="8541" y="15963"/>
                </a:lnTo>
                <a:lnTo>
                  <a:pt x="8298" y="16255"/>
                </a:lnTo>
                <a:lnTo>
                  <a:pt x="7909" y="16231"/>
                </a:lnTo>
                <a:lnTo>
                  <a:pt x="8249" y="15744"/>
                </a:lnTo>
                <a:lnTo>
                  <a:pt x="8249" y="15720"/>
                </a:lnTo>
                <a:lnTo>
                  <a:pt x="8225" y="15695"/>
                </a:lnTo>
                <a:lnTo>
                  <a:pt x="8201" y="15671"/>
                </a:lnTo>
                <a:lnTo>
                  <a:pt x="8176" y="15695"/>
                </a:lnTo>
                <a:lnTo>
                  <a:pt x="7690" y="16231"/>
                </a:lnTo>
                <a:lnTo>
                  <a:pt x="7179" y="16182"/>
                </a:lnTo>
                <a:lnTo>
                  <a:pt x="7325" y="15939"/>
                </a:lnTo>
                <a:lnTo>
                  <a:pt x="7471" y="15671"/>
                </a:lnTo>
                <a:lnTo>
                  <a:pt x="7471" y="15647"/>
                </a:lnTo>
                <a:lnTo>
                  <a:pt x="7446" y="15622"/>
                </a:lnTo>
                <a:lnTo>
                  <a:pt x="7422" y="15647"/>
                </a:lnTo>
                <a:lnTo>
                  <a:pt x="7203" y="15890"/>
                </a:lnTo>
                <a:lnTo>
                  <a:pt x="6935" y="16182"/>
                </a:lnTo>
                <a:lnTo>
                  <a:pt x="6741" y="16206"/>
                </a:lnTo>
                <a:lnTo>
                  <a:pt x="6570" y="16255"/>
                </a:lnTo>
                <a:lnTo>
                  <a:pt x="6668" y="16060"/>
                </a:lnTo>
                <a:lnTo>
                  <a:pt x="6814" y="15817"/>
                </a:lnTo>
                <a:lnTo>
                  <a:pt x="6862" y="15671"/>
                </a:lnTo>
                <a:lnTo>
                  <a:pt x="6887" y="15525"/>
                </a:lnTo>
                <a:close/>
                <a:moveTo>
                  <a:pt x="9661" y="15622"/>
                </a:moveTo>
                <a:lnTo>
                  <a:pt x="9734" y="15671"/>
                </a:lnTo>
                <a:lnTo>
                  <a:pt x="9807" y="15695"/>
                </a:lnTo>
                <a:lnTo>
                  <a:pt x="9953" y="15695"/>
                </a:lnTo>
                <a:lnTo>
                  <a:pt x="9782" y="15793"/>
                </a:lnTo>
                <a:lnTo>
                  <a:pt x="9661" y="15939"/>
                </a:lnTo>
                <a:lnTo>
                  <a:pt x="9539" y="16085"/>
                </a:lnTo>
                <a:lnTo>
                  <a:pt x="9417" y="16279"/>
                </a:lnTo>
                <a:lnTo>
                  <a:pt x="9271" y="16279"/>
                </a:lnTo>
                <a:lnTo>
                  <a:pt x="9612" y="15817"/>
                </a:lnTo>
                <a:lnTo>
                  <a:pt x="9612" y="15793"/>
                </a:lnTo>
                <a:lnTo>
                  <a:pt x="9612" y="15768"/>
                </a:lnTo>
                <a:lnTo>
                  <a:pt x="9563" y="15768"/>
                </a:lnTo>
                <a:lnTo>
                  <a:pt x="9320" y="16012"/>
                </a:lnTo>
                <a:lnTo>
                  <a:pt x="9077" y="16255"/>
                </a:lnTo>
                <a:lnTo>
                  <a:pt x="8517" y="16255"/>
                </a:lnTo>
                <a:lnTo>
                  <a:pt x="8882" y="15720"/>
                </a:lnTo>
                <a:lnTo>
                  <a:pt x="8906" y="15695"/>
                </a:lnTo>
                <a:lnTo>
                  <a:pt x="8882" y="15671"/>
                </a:lnTo>
                <a:lnTo>
                  <a:pt x="9271" y="15671"/>
                </a:lnTo>
                <a:lnTo>
                  <a:pt x="9661" y="15622"/>
                </a:lnTo>
                <a:close/>
                <a:moveTo>
                  <a:pt x="10074" y="15768"/>
                </a:moveTo>
                <a:lnTo>
                  <a:pt x="10074" y="15841"/>
                </a:lnTo>
                <a:lnTo>
                  <a:pt x="10099" y="15939"/>
                </a:lnTo>
                <a:lnTo>
                  <a:pt x="10074" y="16060"/>
                </a:lnTo>
                <a:lnTo>
                  <a:pt x="10050" y="16182"/>
                </a:lnTo>
                <a:lnTo>
                  <a:pt x="9977" y="16304"/>
                </a:lnTo>
                <a:lnTo>
                  <a:pt x="9758" y="16279"/>
                </a:lnTo>
                <a:lnTo>
                  <a:pt x="9880" y="16012"/>
                </a:lnTo>
                <a:lnTo>
                  <a:pt x="9977" y="15890"/>
                </a:lnTo>
                <a:lnTo>
                  <a:pt x="10074" y="15768"/>
                </a:lnTo>
                <a:close/>
                <a:moveTo>
                  <a:pt x="6522" y="16571"/>
                </a:moveTo>
                <a:lnTo>
                  <a:pt x="6595" y="16620"/>
                </a:lnTo>
                <a:lnTo>
                  <a:pt x="6424" y="16888"/>
                </a:lnTo>
                <a:lnTo>
                  <a:pt x="6376" y="17034"/>
                </a:lnTo>
                <a:lnTo>
                  <a:pt x="6327" y="17180"/>
                </a:lnTo>
                <a:lnTo>
                  <a:pt x="6254" y="17082"/>
                </a:lnTo>
                <a:lnTo>
                  <a:pt x="6230" y="16985"/>
                </a:lnTo>
                <a:lnTo>
                  <a:pt x="6206" y="16912"/>
                </a:lnTo>
                <a:lnTo>
                  <a:pt x="6230" y="16815"/>
                </a:lnTo>
                <a:lnTo>
                  <a:pt x="6254" y="16839"/>
                </a:lnTo>
                <a:lnTo>
                  <a:pt x="6303" y="16839"/>
                </a:lnTo>
                <a:lnTo>
                  <a:pt x="6352" y="16815"/>
                </a:lnTo>
                <a:lnTo>
                  <a:pt x="6376" y="16766"/>
                </a:lnTo>
                <a:lnTo>
                  <a:pt x="6424" y="16596"/>
                </a:lnTo>
                <a:lnTo>
                  <a:pt x="6449" y="16596"/>
                </a:lnTo>
                <a:lnTo>
                  <a:pt x="6522" y="16571"/>
                </a:lnTo>
                <a:close/>
                <a:moveTo>
                  <a:pt x="7884" y="16693"/>
                </a:moveTo>
                <a:lnTo>
                  <a:pt x="7957" y="16717"/>
                </a:lnTo>
                <a:lnTo>
                  <a:pt x="7787" y="16985"/>
                </a:lnTo>
                <a:lnTo>
                  <a:pt x="7617" y="17253"/>
                </a:lnTo>
                <a:lnTo>
                  <a:pt x="7592" y="17326"/>
                </a:lnTo>
                <a:lnTo>
                  <a:pt x="7300" y="17326"/>
                </a:lnTo>
                <a:lnTo>
                  <a:pt x="7398" y="17107"/>
                </a:lnTo>
                <a:lnTo>
                  <a:pt x="7519" y="16888"/>
                </a:lnTo>
                <a:lnTo>
                  <a:pt x="7617" y="16717"/>
                </a:lnTo>
                <a:lnTo>
                  <a:pt x="7884" y="16693"/>
                </a:lnTo>
                <a:close/>
                <a:moveTo>
                  <a:pt x="8225" y="16717"/>
                </a:moveTo>
                <a:lnTo>
                  <a:pt x="8736" y="16742"/>
                </a:lnTo>
                <a:lnTo>
                  <a:pt x="8541" y="17034"/>
                </a:lnTo>
                <a:lnTo>
                  <a:pt x="8371" y="17326"/>
                </a:lnTo>
                <a:lnTo>
                  <a:pt x="7909" y="17326"/>
                </a:lnTo>
                <a:lnTo>
                  <a:pt x="7933" y="17277"/>
                </a:lnTo>
                <a:lnTo>
                  <a:pt x="8225" y="16717"/>
                </a:lnTo>
                <a:close/>
                <a:moveTo>
                  <a:pt x="9223" y="16742"/>
                </a:moveTo>
                <a:lnTo>
                  <a:pt x="8979" y="17350"/>
                </a:lnTo>
                <a:lnTo>
                  <a:pt x="8663" y="17350"/>
                </a:lnTo>
                <a:lnTo>
                  <a:pt x="8979" y="16742"/>
                </a:lnTo>
                <a:close/>
                <a:moveTo>
                  <a:pt x="9928" y="16742"/>
                </a:moveTo>
                <a:lnTo>
                  <a:pt x="9661" y="17253"/>
                </a:lnTo>
                <a:lnTo>
                  <a:pt x="9612" y="17350"/>
                </a:lnTo>
                <a:lnTo>
                  <a:pt x="9320" y="17350"/>
                </a:lnTo>
                <a:lnTo>
                  <a:pt x="9563" y="16742"/>
                </a:lnTo>
                <a:close/>
                <a:moveTo>
                  <a:pt x="10147" y="16839"/>
                </a:moveTo>
                <a:lnTo>
                  <a:pt x="10220" y="16961"/>
                </a:lnTo>
                <a:lnTo>
                  <a:pt x="10245" y="17107"/>
                </a:lnTo>
                <a:lnTo>
                  <a:pt x="10220" y="17228"/>
                </a:lnTo>
                <a:lnTo>
                  <a:pt x="10147" y="17350"/>
                </a:lnTo>
                <a:lnTo>
                  <a:pt x="9928" y="17350"/>
                </a:lnTo>
                <a:lnTo>
                  <a:pt x="9953" y="17277"/>
                </a:lnTo>
                <a:lnTo>
                  <a:pt x="10050" y="17082"/>
                </a:lnTo>
                <a:lnTo>
                  <a:pt x="10147" y="16839"/>
                </a:lnTo>
                <a:close/>
                <a:moveTo>
                  <a:pt x="6862" y="16693"/>
                </a:moveTo>
                <a:lnTo>
                  <a:pt x="7081" y="16717"/>
                </a:lnTo>
                <a:lnTo>
                  <a:pt x="7300" y="16717"/>
                </a:lnTo>
                <a:lnTo>
                  <a:pt x="7106" y="17009"/>
                </a:lnTo>
                <a:lnTo>
                  <a:pt x="6935" y="17326"/>
                </a:lnTo>
                <a:lnTo>
                  <a:pt x="6741" y="17350"/>
                </a:lnTo>
                <a:lnTo>
                  <a:pt x="6570" y="17399"/>
                </a:lnTo>
                <a:lnTo>
                  <a:pt x="6619" y="17204"/>
                </a:lnTo>
                <a:lnTo>
                  <a:pt x="6692" y="17034"/>
                </a:lnTo>
                <a:lnTo>
                  <a:pt x="6862" y="16693"/>
                </a:lnTo>
                <a:close/>
                <a:moveTo>
                  <a:pt x="6473" y="17618"/>
                </a:moveTo>
                <a:lnTo>
                  <a:pt x="6643" y="17691"/>
                </a:lnTo>
                <a:lnTo>
                  <a:pt x="6814" y="17715"/>
                </a:lnTo>
                <a:lnTo>
                  <a:pt x="6789" y="17910"/>
                </a:lnTo>
                <a:lnTo>
                  <a:pt x="6765" y="18080"/>
                </a:lnTo>
                <a:lnTo>
                  <a:pt x="6643" y="17983"/>
                </a:lnTo>
                <a:lnTo>
                  <a:pt x="6546" y="17861"/>
                </a:lnTo>
                <a:lnTo>
                  <a:pt x="6352" y="17642"/>
                </a:lnTo>
                <a:lnTo>
                  <a:pt x="6376" y="17618"/>
                </a:lnTo>
                <a:lnTo>
                  <a:pt x="6424" y="17642"/>
                </a:lnTo>
                <a:lnTo>
                  <a:pt x="6473" y="17618"/>
                </a:lnTo>
                <a:close/>
                <a:moveTo>
                  <a:pt x="7398" y="17739"/>
                </a:moveTo>
                <a:lnTo>
                  <a:pt x="7300" y="18031"/>
                </a:lnTo>
                <a:lnTo>
                  <a:pt x="7252" y="18177"/>
                </a:lnTo>
                <a:lnTo>
                  <a:pt x="7252" y="18299"/>
                </a:lnTo>
                <a:lnTo>
                  <a:pt x="7008" y="18202"/>
                </a:lnTo>
                <a:lnTo>
                  <a:pt x="7154" y="17739"/>
                </a:lnTo>
                <a:close/>
                <a:moveTo>
                  <a:pt x="8833" y="17715"/>
                </a:moveTo>
                <a:lnTo>
                  <a:pt x="8785" y="17837"/>
                </a:lnTo>
                <a:lnTo>
                  <a:pt x="8736" y="17983"/>
                </a:lnTo>
                <a:lnTo>
                  <a:pt x="8712" y="18104"/>
                </a:lnTo>
                <a:lnTo>
                  <a:pt x="8736" y="18153"/>
                </a:lnTo>
                <a:lnTo>
                  <a:pt x="8736" y="18202"/>
                </a:lnTo>
                <a:lnTo>
                  <a:pt x="8809" y="18250"/>
                </a:lnTo>
                <a:lnTo>
                  <a:pt x="8882" y="18250"/>
                </a:lnTo>
                <a:lnTo>
                  <a:pt x="8931" y="18226"/>
                </a:lnTo>
                <a:lnTo>
                  <a:pt x="9004" y="18153"/>
                </a:lnTo>
                <a:lnTo>
                  <a:pt x="9125" y="17958"/>
                </a:lnTo>
                <a:lnTo>
                  <a:pt x="9198" y="17739"/>
                </a:lnTo>
                <a:lnTo>
                  <a:pt x="9393" y="17739"/>
                </a:lnTo>
                <a:lnTo>
                  <a:pt x="9369" y="17861"/>
                </a:lnTo>
                <a:lnTo>
                  <a:pt x="9369" y="18007"/>
                </a:lnTo>
                <a:lnTo>
                  <a:pt x="9125" y="18153"/>
                </a:lnTo>
                <a:lnTo>
                  <a:pt x="8833" y="18275"/>
                </a:lnTo>
                <a:lnTo>
                  <a:pt x="8566" y="18372"/>
                </a:lnTo>
                <a:lnTo>
                  <a:pt x="8249" y="18421"/>
                </a:lnTo>
                <a:lnTo>
                  <a:pt x="8274" y="18275"/>
                </a:lnTo>
                <a:lnTo>
                  <a:pt x="8371" y="17983"/>
                </a:lnTo>
                <a:lnTo>
                  <a:pt x="8468" y="17715"/>
                </a:lnTo>
                <a:close/>
                <a:moveTo>
                  <a:pt x="8176" y="17715"/>
                </a:moveTo>
                <a:lnTo>
                  <a:pt x="8030" y="18056"/>
                </a:lnTo>
                <a:lnTo>
                  <a:pt x="7957" y="18250"/>
                </a:lnTo>
                <a:lnTo>
                  <a:pt x="7933" y="18445"/>
                </a:lnTo>
                <a:lnTo>
                  <a:pt x="7738" y="18421"/>
                </a:lnTo>
                <a:lnTo>
                  <a:pt x="7568" y="18396"/>
                </a:lnTo>
                <a:lnTo>
                  <a:pt x="7568" y="18226"/>
                </a:lnTo>
                <a:lnTo>
                  <a:pt x="7641" y="17983"/>
                </a:lnTo>
                <a:lnTo>
                  <a:pt x="7738" y="17715"/>
                </a:lnTo>
                <a:close/>
                <a:moveTo>
                  <a:pt x="8128" y="2094"/>
                </a:moveTo>
                <a:lnTo>
                  <a:pt x="7714" y="2142"/>
                </a:lnTo>
                <a:lnTo>
                  <a:pt x="7325" y="2191"/>
                </a:lnTo>
                <a:lnTo>
                  <a:pt x="6935" y="2264"/>
                </a:lnTo>
                <a:lnTo>
                  <a:pt x="6546" y="2386"/>
                </a:lnTo>
                <a:lnTo>
                  <a:pt x="6181" y="2507"/>
                </a:lnTo>
                <a:lnTo>
                  <a:pt x="5841" y="2653"/>
                </a:lnTo>
                <a:lnTo>
                  <a:pt x="5500" y="2824"/>
                </a:lnTo>
                <a:lnTo>
                  <a:pt x="5184" y="3018"/>
                </a:lnTo>
                <a:lnTo>
                  <a:pt x="4892" y="3237"/>
                </a:lnTo>
                <a:lnTo>
                  <a:pt x="4551" y="3554"/>
                </a:lnTo>
                <a:lnTo>
                  <a:pt x="4210" y="3918"/>
                </a:lnTo>
                <a:lnTo>
                  <a:pt x="3918" y="4332"/>
                </a:lnTo>
                <a:lnTo>
                  <a:pt x="3626" y="4746"/>
                </a:lnTo>
                <a:lnTo>
                  <a:pt x="3383" y="5159"/>
                </a:lnTo>
                <a:lnTo>
                  <a:pt x="3164" y="5549"/>
                </a:lnTo>
                <a:lnTo>
                  <a:pt x="3018" y="5889"/>
                </a:lnTo>
                <a:lnTo>
                  <a:pt x="2921" y="6157"/>
                </a:lnTo>
                <a:lnTo>
                  <a:pt x="2823" y="6595"/>
                </a:lnTo>
                <a:lnTo>
                  <a:pt x="2775" y="7057"/>
                </a:lnTo>
                <a:lnTo>
                  <a:pt x="2750" y="7495"/>
                </a:lnTo>
                <a:lnTo>
                  <a:pt x="2775" y="7958"/>
                </a:lnTo>
                <a:lnTo>
                  <a:pt x="2823" y="8396"/>
                </a:lnTo>
                <a:lnTo>
                  <a:pt x="2921" y="8834"/>
                </a:lnTo>
                <a:lnTo>
                  <a:pt x="3067" y="9272"/>
                </a:lnTo>
                <a:lnTo>
                  <a:pt x="3237" y="9685"/>
                </a:lnTo>
                <a:lnTo>
                  <a:pt x="3602" y="10367"/>
                </a:lnTo>
                <a:lnTo>
                  <a:pt x="3991" y="11024"/>
                </a:lnTo>
                <a:lnTo>
                  <a:pt x="4843" y="12337"/>
                </a:lnTo>
                <a:lnTo>
                  <a:pt x="5281" y="13019"/>
                </a:lnTo>
                <a:lnTo>
                  <a:pt x="5476" y="13384"/>
                </a:lnTo>
                <a:lnTo>
                  <a:pt x="5646" y="13724"/>
                </a:lnTo>
                <a:lnTo>
                  <a:pt x="5792" y="14089"/>
                </a:lnTo>
                <a:lnTo>
                  <a:pt x="5914" y="14454"/>
                </a:lnTo>
                <a:lnTo>
                  <a:pt x="5987" y="14844"/>
                </a:lnTo>
                <a:lnTo>
                  <a:pt x="5987" y="15282"/>
                </a:lnTo>
                <a:lnTo>
                  <a:pt x="5962" y="15379"/>
                </a:lnTo>
                <a:lnTo>
                  <a:pt x="5962" y="15428"/>
                </a:lnTo>
                <a:lnTo>
                  <a:pt x="5889" y="15525"/>
                </a:lnTo>
                <a:lnTo>
                  <a:pt x="5841" y="15647"/>
                </a:lnTo>
                <a:lnTo>
                  <a:pt x="5816" y="15768"/>
                </a:lnTo>
                <a:lnTo>
                  <a:pt x="5792" y="15914"/>
                </a:lnTo>
                <a:lnTo>
                  <a:pt x="5816" y="16036"/>
                </a:lnTo>
                <a:lnTo>
                  <a:pt x="5841" y="16158"/>
                </a:lnTo>
                <a:lnTo>
                  <a:pt x="5889" y="16279"/>
                </a:lnTo>
                <a:lnTo>
                  <a:pt x="5962" y="16377"/>
                </a:lnTo>
                <a:lnTo>
                  <a:pt x="5865" y="16474"/>
                </a:lnTo>
                <a:lnTo>
                  <a:pt x="5792" y="16620"/>
                </a:lnTo>
                <a:lnTo>
                  <a:pt x="5768" y="16766"/>
                </a:lnTo>
                <a:lnTo>
                  <a:pt x="5768" y="16912"/>
                </a:lnTo>
                <a:lnTo>
                  <a:pt x="5768" y="17058"/>
                </a:lnTo>
                <a:lnTo>
                  <a:pt x="5816" y="17204"/>
                </a:lnTo>
                <a:lnTo>
                  <a:pt x="5889" y="17350"/>
                </a:lnTo>
                <a:lnTo>
                  <a:pt x="5987" y="17472"/>
                </a:lnTo>
                <a:lnTo>
                  <a:pt x="5962" y="17496"/>
                </a:lnTo>
                <a:lnTo>
                  <a:pt x="5914" y="17618"/>
                </a:lnTo>
                <a:lnTo>
                  <a:pt x="5914" y="17715"/>
                </a:lnTo>
                <a:lnTo>
                  <a:pt x="5938" y="17837"/>
                </a:lnTo>
                <a:lnTo>
                  <a:pt x="5987" y="17934"/>
                </a:lnTo>
                <a:lnTo>
                  <a:pt x="6133" y="18129"/>
                </a:lnTo>
                <a:lnTo>
                  <a:pt x="6303" y="18299"/>
                </a:lnTo>
                <a:lnTo>
                  <a:pt x="6424" y="18421"/>
                </a:lnTo>
                <a:lnTo>
                  <a:pt x="6570" y="18518"/>
                </a:lnTo>
                <a:lnTo>
                  <a:pt x="6862" y="18688"/>
                </a:lnTo>
                <a:lnTo>
                  <a:pt x="7179" y="18810"/>
                </a:lnTo>
                <a:lnTo>
                  <a:pt x="7495" y="18859"/>
                </a:lnTo>
                <a:lnTo>
                  <a:pt x="7738" y="18883"/>
                </a:lnTo>
                <a:lnTo>
                  <a:pt x="7982" y="18883"/>
                </a:lnTo>
                <a:lnTo>
                  <a:pt x="8030" y="18956"/>
                </a:lnTo>
                <a:lnTo>
                  <a:pt x="8079" y="18980"/>
                </a:lnTo>
                <a:lnTo>
                  <a:pt x="8128" y="18980"/>
                </a:lnTo>
                <a:lnTo>
                  <a:pt x="8176" y="18956"/>
                </a:lnTo>
                <a:lnTo>
                  <a:pt x="8201" y="18907"/>
                </a:lnTo>
                <a:lnTo>
                  <a:pt x="8201" y="18883"/>
                </a:lnTo>
                <a:lnTo>
                  <a:pt x="8493" y="18834"/>
                </a:lnTo>
                <a:lnTo>
                  <a:pt x="8785" y="18761"/>
                </a:lnTo>
                <a:lnTo>
                  <a:pt x="9052" y="18664"/>
                </a:lnTo>
                <a:lnTo>
                  <a:pt x="9320" y="18542"/>
                </a:lnTo>
                <a:lnTo>
                  <a:pt x="9563" y="18396"/>
                </a:lnTo>
                <a:lnTo>
                  <a:pt x="9807" y="18226"/>
                </a:lnTo>
                <a:lnTo>
                  <a:pt x="10050" y="18056"/>
                </a:lnTo>
                <a:lnTo>
                  <a:pt x="10269" y="17837"/>
                </a:lnTo>
                <a:lnTo>
                  <a:pt x="10318" y="17764"/>
                </a:lnTo>
                <a:lnTo>
                  <a:pt x="10342" y="17691"/>
                </a:lnTo>
                <a:lnTo>
                  <a:pt x="10464" y="17593"/>
                </a:lnTo>
                <a:lnTo>
                  <a:pt x="10537" y="17447"/>
                </a:lnTo>
                <a:lnTo>
                  <a:pt x="10585" y="17301"/>
                </a:lnTo>
                <a:lnTo>
                  <a:pt x="10634" y="17107"/>
                </a:lnTo>
                <a:lnTo>
                  <a:pt x="10634" y="16936"/>
                </a:lnTo>
                <a:lnTo>
                  <a:pt x="10585" y="16742"/>
                </a:lnTo>
                <a:lnTo>
                  <a:pt x="10512" y="16596"/>
                </a:lnTo>
                <a:lnTo>
                  <a:pt x="10391" y="16474"/>
                </a:lnTo>
                <a:lnTo>
                  <a:pt x="10488" y="16255"/>
                </a:lnTo>
                <a:lnTo>
                  <a:pt x="10537" y="16036"/>
                </a:lnTo>
                <a:lnTo>
                  <a:pt x="10537" y="15817"/>
                </a:lnTo>
                <a:lnTo>
                  <a:pt x="10488" y="15574"/>
                </a:lnTo>
                <a:lnTo>
                  <a:pt x="10415" y="15476"/>
                </a:lnTo>
                <a:lnTo>
                  <a:pt x="10342" y="15379"/>
                </a:lnTo>
                <a:lnTo>
                  <a:pt x="10342" y="15306"/>
                </a:lnTo>
                <a:lnTo>
                  <a:pt x="10415" y="14965"/>
                </a:lnTo>
                <a:lnTo>
                  <a:pt x="10464" y="14625"/>
                </a:lnTo>
                <a:lnTo>
                  <a:pt x="10512" y="14284"/>
                </a:lnTo>
                <a:lnTo>
                  <a:pt x="10585" y="13943"/>
                </a:lnTo>
                <a:lnTo>
                  <a:pt x="10658" y="13700"/>
                </a:lnTo>
                <a:lnTo>
                  <a:pt x="10756" y="13457"/>
                </a:lnTo>
                <a:lnTo>
                  <a:pt x="10999" y="12994"/>
                </a:lnTo>
                <a:lnTo>
                  <a:pt x="11023" y="12970"/>
                </a:lnTo>
                <a:lnTo>
                  <a:pt x="11023" y="12946"/>
                </a:lnTo>
                <a:lnTo>
                  <a:pt x="11340" y="12459"/>
                </a:lnTo>
                <a:lnTo>
                  <a:pt x="11632" y="11972"/>
                </a:lnTo>
                <a:lnTo>
                  <a:pt x="12191" y="11194"/>
                </a:lnTo>
                <a:lnTo>
                  <a:pt x="12483" y="10780"/>
                </a:lnTo>
                <a:lnTo>
                  <a:pt x="12751" y="10367"/>
                </a:lnTo>
                <a:lnTo>
                  <a:pt x="12994" y="9953"/>
                </a:lnTo>
                <a:lnTo>
                  <a:pt x="13213" y="9515"/>
                </a:lnTo>
                <a:lnTo>
                  <a:pt x="13384" y="9053"/>
                </a:lnTo>
                <a:lnTo>
                  <a:pt x="13457" y="8809"/>
                </a:lnTo>
                <a:lnTo>
                  <a:pt x="13505" y="8590"/>
                </a:lnTo>
                <a:lnTo>
                  <a:pt x="13554" y="8152"/>
                </a:lnTo>
                <a:lnTo>
                  <a:pt x="13554" y="7714"/>
                </a:lnTo>
                <a:lnTo>
                  <a:pt x="13505" y="7276"/>
                </a:lnTo>
                <a:lnTo>
                  <a:pt x="13432" y="6838"/>
                </a:lnTo>
                <a:lnTo>
                  <a:pt x="13335" y="6400"/>
                </a:lnTo>
                <a:lnTo>
                  <a:pt x="13213" y="5962"/>
                </a:lnTo>
                <a:lnTo>
                  <a:pt x="12946" y="5135"/>
                </a:lnTo>
                <a:lnTo>
                  <a:pt x="12800" y="4770"/>
                </a:lnTo>
                <a:lnTo>
                  <a:pt x="12605" y="4429"/>
                </a:lnTo>
                <a:lnTo>
                  <a:pt x="12386" y="4113"/>
                </a:lnTo>
                <a:lnTo>
                  <a:pt x="12143" y="3797"/>
                </a:lnTo>
                <a:lnTo>
                  <a:pt x="12143" y="3773"/>
                </a:lnTo>
                <a:lnTo>
                  <a:pt x="12094" y="3675"/>
                </a:lnTo>
                <a:lnTo>
                  <a:pt x="12021" y="3602"/>
                </a:lnTo>
                <a:lnTo>
                  <a:pt x="11948" y="3554"/>
                </a:lnTo>
                <a:lnTo>
                  <a:pt x="11851" y="3505"/>
                </a:lnTo>
                <a:lnTo>
                  <a:pt x="11607" y="3286"/>
                </a:lnTo>
                <a:lnTo>
                  <a:pt x="11340" y="3091"/>
                </a:lnTo>
                <a:lnTo>
                  <a:pt x="11072" y="2897"/>
                </a:lnTo>
                <a:lnTo>
                  <a:pt x="10804" y="2726"/>
                </a:lnTo>
                <a:lnTo>
                  <a:pt x="10464" y="2556"/>
                </a:lnTo>
                <a:lnTo>
                  <a:pt x="10099" y="2386"/>
                </a:lnTo>
                <a:lnTo>
                  <a:pt x="9709" y="2264"/>
                </a:lnTo>
                <a:lnTo>
                  <a:pt x="9320" y="2191"/>
                </a:lnTo>
                <a:lnTo>
                  <a:pt x="8931" y="2142"/>
                </a:lnTo>
                <a:lnTo>
                  <a:pt x="8517" y="2094"/>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 1 column - hot">
  <p:cSld name="TITLE_AND_BODY_1">
    <p:bg>
      <p:bgPr>
        <a:gradFill>
          <a:gsLst>
            <a:gs pos="0">
              <a:schemeClr val="accent6"/>
            </a:gs>
            <a:gs pos="100000">
              <a:schemeClr val="accent3"/>
            </a:gs>
          </a:gsLst>
          <a:lin ang="2700006" scaled="0"/>
        </a:gradFill>
        <a:effectLst/>
      </p:bgPr>
    </p:bg>
    <p:spTree>
      <p:nvGrpSpPr>
        <p:cNvPr id="1" name="Shape 54"/>
        <p:cNvGrpSpPr/>
        <p:nvPr/>
      </p:nvGrpSpPr>
      <p:grpSpPr>
        <a:xfrm>
          <a:off x="0" y="0"/>
          <a:ext cx="0" cy="0"/>
          <a:chOff x="0" y="0"/>
          <a:chExt cx="0" cy="0"/>
        </a:xfrm>
      </p:grpSpPr>
      <p:sp>
        <p:nvSpPr>
          <p:cNvPr id="55" name="Google Shape;55;p12"/>
          <p:cNvSpPr/>
          <p:nvPr/>
        </p:nvSpPr>
        <p:spPr>
          <a:xfrm>
            <a:off x="0" y="0"/>
            <a:ext cx="9144000" cy="802800"/>
          </a:xfrm>
          <a:prstGeom prst="rect">
            <a:avLst/>
          </a:prstGeom>
          <a:solidFill>
            <a:srgbClr val="4C1130">
              <a:alpha val="176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12"/>
          <p:cNvSpPr txBox="1">
            <a:spLocks noGrp="1"/>
          </p:cNvSpPr>
          <p:nvPr>
            <p:ph type="title"/>
          </p:nvPr>
        </p:nvSpPr>
        <p:spPr>
          <a:xfrm>
            <a:off x="962850" y="321094"/>
            <a:ext cx="7571700" cy="379500"/>
          </a:xfrm>
          <a:prstGeom prst="rect">
            <a:avLst/>
          </a:prstGeom>
        </p:spPr>
        <p:txBody>
          <a:bodyPr spcFirstLastPara="1" wrap="square" lIns="91425" tIns="91425" rIns="91425" bIns="91425" anchor="b" anchorCtr="0">
            <a:noAutofit/>
          </a:bodyPr>
          <a:lstStyle>
            <a:lvl1pPr lvl="0" algn="l" rtl="0">
              <a:spcBef>
                <a:spcPts val="0"/>
              </a:spcBef>
              <a:spcAft>
                <a:spcPts val="0"/>
              </a:spcAft>
              <a:buSzPts val="1600"/>
              <a:buNone/>
              <a:defRPr/>
            </a:lvl1pPr>
            <a:lvl2pPr lvl="1" algn="l" rtl="0">
              <a:spcBef>
                <a:spcPts val="0"/>
              </a:spcBef>
              <a:spcAft>
                <a:spcPts val="0"/>
              </a:spcAft>
              <a:buSzPts val="1600"/>
              <a:buNone/>
              <a:defRPr/>
            </a:lvl2pPr>
            <a:lvl3pPr lvl="2" algn="l" rtl="0">
              <a:spcBef>
                <a:spcPts val="0"/>
              </a:spcBef>
              <a:spcAft>
                <a:spcPts val="0"/>
              </a:spcAft>
              <a:buSzPts val="1600"/>
              <a:buNone/>
              <a:defRPr/>
            </a:lvl3pPr>
            <a:lvl4pPr lvl="3" algn="l" rtl="0">
              <a:spcBef>
                <a:spcPts val="0"/>
              </a:spcBef>
              <a:spcAft>
                <a:spcPts val="0"/>
              </a:spcAft>
              <a:buSzPts val="1600"/>
              <a:buNone/>
              <a:defRPr/>
            </a:lvl4pPr>
            <a:lvl5pPr lvl="4" algn="l" rtl="0">
              <a:spcBef>
                <a:spcPts val="0"/>
              </a:spcBef>
              <a:spcAft>
                <a:spcPts val="0"/>
              </a:spcAft>
              <a:buSzPts val="1600"/>
              <a:buNone/>
              <a:defRPr/>
            </a:lvl5pPr>
            <a:lvl6pPr lvl="5" algn="l" rtl="0">
              <a:spcBef>
                <a:spcPts val="0"/>
              </a:spcBef>
              <a:spcAft>
                <a:spcPts val="0"/>
              </a:spcAft>
              <a:buSzPts val="1600"/>
              <a:buNone/>
              <a:defRPr/>
            </a:lvl6pPr>
            <a:lvl7pPr lvl="6" algn="l" rtl="0">
              <a:spcBef>
                <a:spcPts val="0"/>
              </a:spcBef>
              <a:spcAft>
                <a:spcPts val="0"/>
              </a:spcAft>
              <a:buSzPts val="1600"/>
              <a:buNone/>
              <a:defRPr/>
            </a:lvl7pPr>
            <a:lvl8pPr lvl="7" algn="l" rtl="0">
              <a:spcBef>
                <a:spcPts val="0"/>
              </a:spcBef>
              <a:spcAft>
                <a:spcPts val="0"/>
              </a:spcAft>
              <a:buSzPts val="1600"/>
              <a:buNone/>
              <a:defRPr/>
            </a:lvl8pPr>
            <a:lvl9pPr lvl="8" algn="l" rtl="0">
              <a:spcBef>
                <a:spcPts val="0"/>
              </a:spcBef>
              <a:spcAft>
                <a:spcPts val="0"/>
              </a:spcAft>
              <a:buSzPts val="1600"/>
              <a:buNone/>
              <a:defRPr/>
            </a:lvl9pPr>
          </a:lstStyle>
          <a:p>
            <a:endParaRPr/>
          </a:p>
        </p:txBody>
      </p:sp>
      <p:sp>
        <p:nvSpPr>
          <p:cNvPr id="57" name="Google Shape;57;p12"/>
          <p:cNvSpPr txBox="1">
            <a:spLocks noGrp="1"/>
          </p:cNvSpPr>
          <p:nvPr>
            <p:ph type="body" idx="1"/>
          </p:nvPr>
        </p:nvSpPr>
        <p:spPr>
          <a:xfrm>
            <a:off x="962850" y="1236825"/>
            <a:ext cx="7494900" cy="3534600"/>
          </a:xfrm>
          <a:prstGeom prst="rect">
            <a:avLst/>
          </a:prstGeom>
        </p:spPr>
        <p:txBody>
          <a:bodyPr spcFirstLastPara="1" wrap="square" lIns="91425" tIns="91425" rIns="91425" bIns="91425" anchor="t" anchorCtr="0">
            <a:noAutofit/>
          </a:bodyPr>
          <a:lstStyle>
            <a:lvl1pPr marL="457200" lvl="0" indent="-381000" rtl="0">
              <a:spcBef>
                <a:spcPts val="600"/>
              </a:spcBef>
              <a:spcAft>
                <a:spcPts val="0"/>
              </a:spcAft>
              <a:buSzPts val="2400"/>
              <a:buChar char="▹"/>
              <a:defRPr/>
            </a:lvl1pPr>
            <a:lvl2pPr marL="914400" lvl="1" indent="-381000" rtl="0">
              <a:spcBef>
                <a:spcPts val="0"/>
              </a:spcBef>
              <a:spcAft>
                <a:spcPts val="0"/>
              </a:spcAft>
              <a:buSzPts val="2400"/>
              <a:buChar char="▸"/>
              <a:defRPr/>
            </a:lvl2pPr>
            <a:lvl3pPr marL="1371600" lvl="2" indent="-381000" rtl="0">
              <a:spcBef>
                <a:spcPts val="0"/>
              </a:spcBef>
              <a:spcAft>
                <a:spcPts val="0"/>
              </a:spcAft>
              <a:buSzPts val="2400"/>
              <a:buChar char="■"/>
              <a:defRPr/>
            </a:lvl3pPr>
            <a:lvl4pPr marL="1828800" lvl="3" indent="-381000" rtl="0">
              <a:spcBef>
                <a:spcPts val="0"/>
              </a:spcBef>
              <a:spcAft>
                <a:spcPts val="0"/>
              </a:spcAft>
              <a:buSzPts val="2400"/>
              <a:buChar char="●"/>
              <a:defRPr/>
            </a:lvl4pPr>
            <a:lvl5pPr marL="2286000" lvl="4" indent="-381000" rtl="0">
              <a:spcBef>
                <a:spcPts val="0"/>
              </a:spcBef>
              <a:spcAft>
                <a:spcPts val="0"/>
              </a:spcAft>
              <a:buSzPts val="2400"/>
              <a:buChar char="○"/>
              <a:defRPr/>
            </a:lvl5pPr>
            <a:lvl6pPr marL="2743200" lvl="5" indent="-381000" rtl="0">
              <a:spcBef>
                <a:spcPts val="0"/>
              </a:spcBef>
              <a:spcAft>
                <a:spcPts val="0"/>
              </a:spcAft>
              <a:buSzPts val="2400"/>
              <a:buChar char="■"/>
              <a:defRPr/>
            </a:lvl6pPr>
            <a:lvl7pPr marL="3200400" lvl="6" indent="-381000" rtl="0">
              <a:spcBef>
                <a:spcPts val="0"/>
              </a:spcBef>
              <a:spcAft>
                <a:spcPts val="0"/>
              </a:spcAft>
              <a:buSzPts val="2400"/>
              <a:buChar char="●"/>
              <a:defRPr/>
            </a:lvl7pPr>
            <a:lvl8pPr marL="3657600" lvl="7" indent="-381000" rtl="0">
              <a:spcBef>
                <a:spcPts val="0"/>
              </a:spcBef>
              <a:spcAft>
                <a:spcPts val="0"/>
              </a:spcAft>
              <a:buSzPts val="2400"/>
              <a:buChar char="○"/>
              <a:defRPr/>
            </a:lvl8pPr>
            <a:lvl9pPr marL="4114800" lvl="8" indent="-381000" rtl="0">
              <a:spcBef>
                <a:spcPts val="0"/>
              </a:spcBef>
              <a:spcAft>
                <a:spcPts val="0"/>
              </a:spcAft>
              <a:buSzPts val="2400"/>
              <a:buChar char="■"/>
              <a:defRPr/>
            </a:lvl9pPr>
          </a:lstStyle>
          <a:p>
            <a:endParaRPr/>
          </a:p>
        </p:txBody>
      </p:sp>
      <p:sp>
        <p:nvSpPr>
          <p:cNvPr id="58" name="Google Shape;58;p12"/>
          <p:cNvSpPr/>
          <p:nvPr/>
        </p:nvSpPr>
        <p:spPr>
          <a:xfrm>
            <a:off x="694177" y="366125"/>
            <a:ext cx="290583" cy="252494"/>
          </a:xfrm>
          <a:custGeom>
            <a:avLst/>
            <a:gdLst/>
            <a:ahLst/>
            <a:cxnLst/>
            <a:rect l="l" t="t" r="r" b="b"/>
            <a:pathLst>
              <a:path w="16717" h="15403" extrusionOk="0">
                <a:moveTo>
                  <a:pt x="9149" y="511"/>
                </a:moveTo>
                <a:lnTo>
                  <a:pt x="9587" y="560"/>
                </a:lnTo>
                <a:lnTo>
                  <a:pt x="10025" y="608"/>
                </a:lnTo>
                <a:lnTo>
                  <a:pt x="10439" y="681"/>
                </a:lnTo>
                <a:lnTo>
                  <a:pt x="10877" y="779"/>
                </a:lnTo>
                <a:lnTo>
                  <a:pt x="11290" y="900"/>
                </a:lnTo>
                <a:lnTo>
                  <a:pt x="11704" y="1046"/>
                </a:lnTo>
                <a:lnTo>
                  <a:pt x="12093" y="1217"/>
                </a:lnTo>
                <a:lnTo>
                  <a:pt x="12483" y="1411"/>
                </a:lnTo>
                <a:lnTo>
                  <a:pt x="12994" y="1703"/>
                </a:lnTo>
                <a:lnTo>
                  <a:pt x="13505" y="2020"/>
                </a:lnTo>
                <a:lnTo>
                  <a:pt x="13967" y="2360"/>
                </a:lnTo>
                <a:lnTo>
                  <a:pt x="14210" y="2555"/>
                </a:lnTo>
                <a:lnTo>
                  <a:pt x="14405" y="2750"/>
                </a:lnTo>
                <a:lnTo>
                  <a:pt x="14332" y="2871"/>
                </a:lnTo>
                <a:lnTo>
                  <a:pt x="14308" y="3017"/>
                </a:lnTo>
                <a:lnTo>
                  <a:pt x="14308" y="3066"/>
                </a:lnTo>
                <a:lnTo>
                  <a:pt x="14332" y="3090"/>
                </a:lnTo>
                <a:lnTo>
                  <a:pt x="14405" y="3139"/>
                </a:lnTo>
                <a:lnTo>
                  <a:pt x="14478" y="3139"/>
                </a:lnTo>
                <a:lnTo>
                  <a:pt x="14551" y="3090"/>
                </a:lnTo>
                <a:lnTo>
                  <a:pt x="14624" y="2993"/>
                </a:lnTo>
                <a:lnTo>
                  <a:pt x="14867" y="3285"/>
                </a:lnTo>
                <a:lnTo>
                  <a:pt x="14770" y="3358"/>
                </a:lnTo>
                <a:lnTo>
                  <a:pt x="14697" y="3431"/>
                </a:lnTo>
                <a:lnTo>
                  <a:pt x="14600" y="3601"/>
                </a:lnTo>
                <a:lnTo>
                  <a:pt x="14575" y="3674"/>
                </a:lnTo>
                <a:lnTo>
                  <a:pt x="14575" y="3723"/>
                </a:lnTo>
                <a:lnTo>
                  <a:pt x="14575" y="3772"/>
                </a:lnTo>
                <a:lnTo>
                  <a:pt x="14600" y="3796"/>
                </a:lnTo>
                <a:lnTo>
                  <a:pt x="14648" y="3796"/>
                </a:lnTo>
                <a:lnTo>
                  <a:pt x="14721" y="3772"/>
                </a:lnTo>
                <a:lnTo>
                  <a:pt x="14867" y="3699"/>
                </a:lnTo>
                <a:lnTo>
                  <a:pt x="15086" y="3601"/>
                </a:lnTo>
                <a:lnTo>
                  <a:pt x="15208" y="3820"/>
                </a:lnTo>
                <a:lnTo>
                  <a:pt x="15305" y="4064"/>
                </a:lnTo>
                <a:lnTo>
                  <a:pt x="15111" y="4137"/>
                </a:lnTo>
                <a:lnTo>
                  <a:pt x="15013" y="4185"/>
                </a:lnTo>
                <a:lnTo>
                  <a:pt x="14916" y="4234"/>
                </a:lnTo>
                <a:lnTo>
                  <a:pt x="14892" y="4307"/>
                </a:lnTo>
                <a:lnTo>
                  <a:pt x="14892" y="4380"/>
                </a:lnTo>
                <a:lnTo>
                  <a:pt x="14940" y="4429"/>
                </a:lnTo>
                <a:lnTo>
                  <a:pt x="15013" y="4453"/>
                </a:lnTo>
                <a:lnTo>
                  <a:pt x="15135" y="4453"/>
                </a:lnTo>
                <a:lnTo>
                  <a:pt x="15232" y="4429"/>
                </a:lnTo>
                <a:lnTo>
                  <a:pt x="15427" y="4380"/>
                </a:lnTo>
                <a:lnTo>
                  <a:pt x="15573" y="4915"/>
                </a:lnTo>
                <a:lnTo>
                  <a:pt x="15403" y="4964"/>
                </a:lnTo>
                <a:lnTo>
                  <a:pt x="15232" y="5061"/>
                </a:lnTo>
                <a:lnTo>
                  <a:pt x="15086" y="5183"/>
                </a:lnTo>
                <a:lnTo>
                  <a:pt x="15038" y="5256"/>
                </a:lnTo>
                <a:lnTo>
                  <a:pt x="15013" y="5329"/>
                </a:lnTo>
                <a:lnTo>
                  <a:pt x="15013" y="5378"/>
                </a:lnTo>
                <a:lnTo>
                  <a:pt x="15038" y="5402"/>
                </a:lnTo>
                <a:lnTo>
                  <a:pt x="15062" y="5426"/>
                </a:lnTo>
                <a:lnTo>
                  <a:pt x="15111" y="5451"/>
                </a:lnTo>
                <a:lnTo>
                  <a:pt x="15208" y="5451"/>
                </a:lnTo>
                <a:lnTo>
                  <a:pt x="15305" y="5426"/>
                </a:lnTo>
                <a:lnTo>
                  <a:pt x="15476" y="5353"/>
                </a:lnTo>
                <a:lnTo>
                  <a:pt x="15695" y="5305"/>
                </a:lnTo>
                <a:lnTo>
                  <a:pt x="15792" y="5743"/>
                </a:lnTo>
                <a:lnTo>
                  <a:pt x="15622" y="5816"/>
                </a:lnTo>
                <a:lnTo>
                  <a:pt x="15451" y="5864"/>
                </a:lnTo>
                <a:lnTo>
                  <a:pt x="15305" y="5937"/>
                </a:lnTo>
                <a:lnTo>
                  <a:pt x="15159" y="6035"/>
                </a:lnTo>
                <a:lnTo>
                  <a:pt x="15013" y="6132"/>
                </a:lnTo>
                <a:lnTo>
                  <a:pt x="15013" y="6181"/>
                </a:lnTo>
                <a:lnTo>
                  <a:pt x="15013" y="6205"/>
                </a:lnTo>
                <a:lnTo>
                  <a:pt x="15038" y="6229"/>
                </a:lnTo>
                <a:lnTo>
                  <a:pt x="15403" y="6229"/>
                </a:lnTo>
                <a:lnTo>
                  <a:pt x="15719" y="6181"/>
                </a:lnTo>
                <a:lnTo>
                  <a:pt x="15914" y="6156"/>
                </a:lnTo>
                <a:lnTo>
                  <a:pt x="16035" y="6594"/>
                </a:lnTo>
                <a:lnTo>
                  <a:pt x="15768" y="6691"/>
                </a:lnTo>
                <a:lnTo>
                  <a:pt x="15549" y="6764"/>
                </a:lnTo>
                <a:lnTo>
                  <a:pt x="15184" y="6910"/>
                </a:lnTo>
                <a:lnTo>
                  <a:pt x="15135" y="6935"/>
                </a:lnTo>
                <a:lnTo>
                  <a:pt x="15062" y="6983"/>
                </a:lnTo>
                <a:lnTo>
                  <a:pt x="15038" y="7032"/>
                </a:lnTo>
                <a:lnTo>
                  <a:pt x="15013" y="7081"/>
                </a:lnTo>
                <a:lnTo>
                  <a:pt x="15038" y="7056"/>
                </a:lnTo>
                <a:lnTo>
                  <a:pt x="15013" y="7105"/>
                </a:lnTo>
                <a:lnTo>
                  <a:pt x="15013" y="7129"/>
                </a:lnTo>
                <a:lnTo>
                  <a:pt x="15038" y="7154"/>
                </a:lnTo>
                <a:lnTo>
                  <a:pt x="15086" y="7202"/>
                </a:lnTo>
                <a:lnTo>
                  <a:pt x="15208" y="7227"/>
                </a:lnTo>
                <a:lnTo>
                  <a:pt x="15403" y="7227"/>
                </a:lnTo>
                <a:lnTo>
                  <a:pt x="15622" y="7178"/>
                </a:lnTo>
                <a:lnTo>
                  <a:pt x="15841" y="7129"/>
                </a:lnTo>
                <a:lnTo>
                  <a:pt x="16108" y="7056"/>
                </a:lnTo>
                <a:lnTo>
                  <a:pt x="16108" y="7397"/>
                </a:lnTo>
                <a:lnTo>
                  <a:pt x="16108" y="7713"/>
                </a:lnTo>
                <a:lnTo>
                  <a:pt x="16035" y="7713"/>
                </a:lnTo>
                <a:lnTo>
                  <a:pt x="15670" y="7762"/>
                </a:lnTo>
                <a:lnTo>
                  <a:pt x="15330" y="7786"/>
                </a:lnTo>
                <a:lnTo>
                  <a:pt x="14965" y="7835"/>
                </a:lnTo>
                <a:lnTo>
                  <a:pt x="14600" y="7932"/>
                </a:lnTo>
                <a:lnTo>
                  <a:pt x="14575" y="7957"/>
                </a:lnTo>
                <a:lnTo>
                  <a:pt x="14575" y="7981"/>
                </a:lnTo>
                <a:lnTo>
                  <a:pt x="14575" y="8005"/>
                </a:lnTo>
                <a:lnTo>
                  <a:pt x="14600" y="8030"/>
                </a:lnTo>
                <a:lnTo>
                  <a:pt x="15330" y="8151"/>
                </a:lnTo>
                <a:lnTo>
                  <a:pt x="15500" y="8176"/>
                </a:lnTo>
                <a:lnTo>
                  <a:pt x="15695" y="8200"/>
                </a:lnTo>
                <a:lnTo>
                  <a:pt x="15865" y="8176"/>
                </a:lnTo>
                <a:lnTo>
                  <a:pt x="16035" y="8127"/>
                </a:lnTo>
                <a:lnTo>
                  <a:pt x="16035" y="8176"/>
                </a:lnTo>
                <a:lnTo>
                  <a:pt x="15938" y="8565"/>
                </a:lnTo>
                <a:lnTo>
                  <a:pt x="15816" y="8930"/>
                </a:lnTo>
                <a:lnTo>
                  <a:pt x="15524" y="8881"/>
                </a:lnTo>
                <a:lnTo>
                  <a:pt x="15232" y="8833"/>
                </a:lnTo>
                <a:lnTo>
                  <a:pt x="15013" y="8784"/>
                </a:lnTo>
                <a:lnTo>
                  <a:pt x="14794" y="8760"/>
                </a:lnTo>
                <a:lnTo>
                  <a:pt x="14332" y="8784"/>
                </a:lnTo>
                <a:lnTo>
                  <a:pt x="14308" y="8784"/>
                </a:lnTo>
                <a:lnTo>
                  <a:pt x="14308" y="8808"/>
                </a:lnTo>
                <a:lnTo>
                  <a:pt x="14308" y="8833"/>
                </a:lnTo>
                <a:lnTo>
                  <a:pt x="14332" y="8833"/>
                </a:lnTo>
                <a:lnTo>
                  <a:pt x="14478" y="8881"/>
                </a:lnTo>
                <a:lnTo>
                  <a:pt x="14624" y="8954"/>
                </a:lnTo>
                <a:lnTo>
                  <a:pt x="14965" y="9125"/>
                </a:lnTo>
                <a:lnTo>
                  <a:pt x="15281" y="9271"/>
                </a:lnTo>
                <a:lnTo>
                  <a:pt x="15451" y="9319"/>
                </a:lnTo>
                <a:lnTo>
                  <a:pt x="15622" y="9368"/>
                </a:lnTo>
                <a:lnTo>
                  <a:pt x="15500" y="9636"/>
                </a:lnTo>
                <a:lnTo>
                  <a:pt x="15354" y="9903"/>
                </a:lnTo>
                <a:lnTo>
                  <a:pt x="15135" y="9782"/>
                </a:lnTo>
                <a:lnTo>
                  <a:pt x="14916" y="9684"/>
                </a:lnTo>
                <a:lnTo>
                  <a:pt x="14429" y="9563"/>
                </a:lnTo>
                <a:lnTo>
                  <a:pt x="14210" y="9490"/>
                </a:lnTo>
                <a:lnTo>
                  <a:pt x="13943" y="9441"/>
                </a:lnTo>
                <a:lnTo>
                  <a:pt x="13699" y="9417"/>
                </a:lnTo>
                <a:lnTo>
                  <a:pt x="13553" y="9417"/>
                </a:lnTo>
                <a:lnTo>
                  <a:pt x="13456" y="9465"/>
                </a:lnTo>
                <a:lnTo>
                  <a:pt x="13432" y="9490"/>
                </a:lnTo>
                <a:lnTo>
                  <a:pt x="13432" y="9514"/>
                </a:lnTo>
                <a:lnTo>
                  <a:pt x="13578" y="9636"/>
                </a:lnTo>
                <a:lnTo>
                  <a:pt x="13772" y="9733"/>
                </a:lnTo>
                <a:lnTo>
                  <a:pt x="14137" y="9855"/>
                </a:lnTo>
                <a:lnTo>
                  <a:pt x="14648" y="10049"/>
                </a:lnTo>
                <a:lnTo>
                  <a:pt x="14892" y="10147"/>
                </a:lnTo>
                <a:lnTo>
                  <a:pt x="15135" y="10244"/>
                </a:lnTo>
                <a:lnTo>
                  <a:pt x="14794" y="10706"/>
                </a:lnTo>
                <a:lnTo>
                  <a:pt x="14721" y="10658"/>
                </a:lnTo>
                <a:lnTo>
                  <a:pt x="14624" y="10633"/>
                </a:lnTo>
                <a:lnTo>
                  <a:pt x="14405" y="10560"/>
                </a:lnTo>
                <a:lnTo>
                  <a:pt x="13991" y="10512"/>
                </a:lnTo>
                <a:lnTo>
                  <a:pt x="13772" y="10439"/>
                </a:lnTo>
                <a:lnTo>
                  <a:pt x="13505" y="10366"/>
                </a:lnTo>
                <a:lnTo>
                  <a:pt x="13359" y="10341"/>
                </a:lnTo>
                <a:lnTo>
                  <a:pt x="13213" y="10317"/>
                </a:lnTo>
                <a:lnTo>
                  <a:pt x="13115" y="10341"/>
                </a:lnTo>
                <a:lnTo>
                  <a:pt x="12994" y="10390"/>
                </a:lnTo>
                <a:lnTo>
                  <a:pt x="12994" y="10414"/>
                </a:lnTo>
                <a:lnTo>
                  <a:pt x="13018" y="10536"/>
                </a:lnTo>
                <a:lnTo>
                  <a:pt x="13091" y="10609"/>
                </a:lnTo>
                <a:lnTo>
                  <a:pt x="13188" y="10682"/>
                </a:lnTo>
                <a:lnTo>
                  <a:pt x="13310" y="10731"/>
                </a:lnTo>
                <a:lnTo>
                  <a:pt x="13553" y="10828"/>
                </a:lnTo>
                <a:lnTo>
                  <a:pt x="13772" y="10877"/>
                </a:lnTo>
                <a:lnTo>
                  <a:pt x="14113" y="10998"/>
                </a:lnTo>
                <a:lnTo>
                  <a:pt x="14308" y="11047"/>
                </a:lnTo>
                <a:lnTo>
                  <a:pt x="14502" y="11071"/>
                </a:lnTo>
                <a:lnTo>
                  <a:pt x="14089" y="11509"/>
                </a:lnTo>
                <a:lnTo>
                  <a:pt x="13943" y="11412"/>
                </a:lnTo>
                <a:lnTo>
                  <a:pt x="13772" y="11339"/>
                </a:lnTo>
                <a:lnTo>
                  <a:pt x="13432" y="11242"/>
                </a:lnTo>
                <a:lnTo>
                  <a:pt x="13067" y="11144"/>
                </a:lnTo>
                <a:lnTo>
                  <a:pt x="12702" y="11071"/>
                </a:lnTo>
                <a:lnTo>
                  <a:pt x="12337" y="11047"/>
                </a:lnTo>
                <a:lnTo>
                  <a:pt x="11972" y="11096"/>
                </a:lnTo>
                <a:lnTo>
                  <a:pt x="11947" y="11096"/>
                </a:lnTo>
                <a:lnTo>
                  <a:pt x="11899" y="11120"/>
                </a:lnTo>
                <a:lnTo>
                  <a:pt x="11874" y="11193"/>
                </a:lnTo>
                <a:lnTo>
                  <a:pt x="11850" y="11266"/>
                </a:lnTo>
                <a:lnTo>
                  <a:pt x="11874" y="11290"/>
                </a:lnTo>
                <a:lnTo>
                  <a:pt x="11899" y="11363"/>
                </a:lnTo>
                <a:lnTo>
                  <a:pt x="11972" y="11412"/>
                </a:lnTo>
                <a:lnTo>
                  <a:pt x="12580" y="11509"/>
                </a:lnTo>
                <a:lnTo>
                  <a:pt x="12872" y="11582"/>
                </a:lnTo>
                <a:lnTo>
                  <a:pt x="13164" y="11655"/>
                </a:lnTo>
                <a:lnTo>
                  <a:pt x="13432" y="11753"/>
                </a:lnTo>
                <a:lnTo>
                  <a:pt x="13675" y="11850"/>
                </a:lnTo>
                <a:lnTo>
                  <a:pt x="13359" y="12118"/>
                </a:lnTo>
                <a:lnTo>
                  <a:pt x="13018" y="12337"/>
                </a:lnTo>
                <a:lnTo>
                  <a:pt x="12994" y="12288"/>
                </a:lnTo>
                <a:lnTo>
                  <a:pt x="12945" y="12239"/>
                </a:lnTo>
                <a:lnTo>
                  <a:pt x="12775" y="12166"/>
                </a:lnTo>
                <a:lnTo>
                  <a:pt x="12604" y="12142"/>
                </a:lnTo>
                <a:lnTo>
                  <a:pt x="12410" y="12118"/>
                </a:lnTo>
                <a:lnTo>
                  <a:pt x="12215" y="12069"/>
                </a:lnTo>
                <a:lnTo>
                  <a:pt x="11850" y="11947"/>
                </a:lnTo>
                <a:lnTo>
                  <a:pt x="11558" y="11826"/>
                </a:lnTo>
                <a:lnTo>
                  <a:pt x="11242" y="11704"/>
                </a:lnTo>
                <a:lnTo>
                  <a:pt x="11096" y="11655"/>
                </a:lnTo>
                <a:lnTo>
                  <a:pt x="10950" y="11607"/>
                </a:lnTo>
                <a:lnTo>
                  <a:pt x="10779" y="11582"/>
                </a:lnTo>
                <a:lnTo>
                  <a:pt x="10633" y="11582"/>
                </a:lnTo>
                <a:lnTo>
                  <a:pt x="10609" y="11607"/>
                </a:lnTo>
                <a:lnTo>
                  <a:pt x="10609" y="11655"/>
                </a:lnTo>
                <a:lnTo>
                  <a:pt x="10682" y="11753"/>
                </a:lnTo>
                <a:lnTo>
                  <a:pt x="10804" y="11874"/>
                </a:lnTo>
                <a:lnTo>
                  <a:pt x="10925" y="11947"/>
                </a:lnTo>
                <a:lnTo>
                  <a:pt x="11047" y="12045"/>
                </a:lnTo>
                <a:lnTo>
                  <a:pt x="11315" y="12166"/>
                </a:lnTo>
                <a:lnTo>
                  <a:pt x="11582" y="12288"/>
                </a:lnTo>
                <a:lnTo>
                  <a:pt x="11826" y="12385"/>
                </a:lnTo>
                <a:lnTo>
                  <a:pt x="12093" y="12483"/>
                </a:lnTo>
                <a:lnTo>
                  <a:pt x="12361" y="12556"/>
                </a:lnTo>
                <a:lnTo>
                  <a:pt x="12507" y="12580"/>
                </a:lnTo>
                <a:lnTo>
                  <a:pt x="12629" y="12580"/>
                </a:lnTo>
                <a:lnTo>
                  <a:pt x="12239" y="12799"/>
                </a:lnTo>
                <a:lnTo>
                  <a:pt x="11850" y="12969"/>
                </a:lnTo>
                <a:lnTo>
                  <a:pt x="11801" y="12921"/>
                </a:lnTo>
                <a:lnTo>
                  <a:pt x="11680" y="12823"/>
                </a:lnTo>
                <a:lnTo>
                  <a:pt x="11558" y="12775"/>
                </a:lnTo>
                <a:lnTo>
                  <a:pt x="11266" y="12677"/>
                </a:lnTo>
                <a:lnTo>
                  <a:pt x="10998" y="12604"/>
                </a:lnTo>
                <a:lnTo>
                  <a:pt x="10731" y="12531"/>
                </a:lnTo>
                <a:lnTo>
                  <a:pt x="10585" y="12458"/>
                </a:lnTo>
                <a:lnTo>
                  <a:pt x="10439" y="12385"/>
                </a:lnTo>
                <a:lnTo>
                  <a:pt x="10171" y="12239"/>
                </a:lnTo>
                <a:lnTo>
                  <a:pt x="10025" y="12166"/>
                </a:lnTo>
                <a:lnTo>
                  <a:pt x="9879" y="12118"/>
                </a:lnTo>
                <a:lnTo>
                  <a:pt x="9733" y="12093"/>
                </a:lnTo>
                <a:lnTo>
                  <a:pt x="9563" y="12093"/>
                </a:lnTo>
                <a:lnTo>
                  <a:pt x="9514" y="12118"/>
                </a:lnTo>
                <a:lnTo>
                  <a:pt x="9490" y="12142"/>
                </a:lnTo>
                <a:lnTo>
                  <a:pt x="9490" y="12191"/>
                </a:lnTo>
                <a:lnTo>
                  <a:pt x="9514" y="12215"/>
                </a:lnTo>
                <a:lnTo>
                  <a:pt x="9733" y="12410"/>
                </a:lnTo>
                <a:lnTo>
                  <a:pt x="9952" y="12580"/>
                </a:lnTo>
                <a:lnTo>
                  <a:pt x="10220" y="12750"/>
                </a:lnTo>
                <a:lnTo>
                  <a:pt x="10463" y="12872"/>
                </a:lnTo>
                <a:lnTo>
                  <a:pt x="10682" y="12969"/>
                </a:lnTo>
                <a:lnTo>
                  <a:pt x="10901" y="13042"/>
                </a:lnTo>
                <a:lnTo>
                  <a:pt x="11363" y="13188"/>
                </a:lnTo>
                <a:lnTo>
                  <a:pt x="10852" y="13359"/>
                </a:lnTo>
                <a:lnTo>
                  <a:pt x="10317" y="13505"/>
                </a:lnTo>
                <a:lnTo>
                  <a:pt x="10317" y="13480"/>
                </a:lnTo>
                <a:lnTo>
                  <a:pt x="10366" y="13359"/>
                </a:lnTo>
                <a:lnTo>
                  <a:pt x="10366" y="13310"/>
                </a:lnTo>
                <a:lnTo>
                  <a:pt x="10342" y="13261"/>
                </a:lnTo>
                <a:lnTo>
                  <a:pt x="10293" y="13213"/>
                </a:lnTo>
                <a:lnTo>
                  <a:pt x="10244" y="13164"/>
                </a:lnTo>
                <a:lnTo>
                  <a:pt x="9198" y="12604"/>
                </a:lnTo>
                <a:lnTo>
                  <a:pt x="9028" y="12507"/>
                </a:lnTo>
                <a:lnTo>
                  <a:pt x="8809" y="12410"/>
                </a:lnTo>
                <a:lnTo>
                  <a:pt x="8711" y="12385"/>
                </a:lnTo>
                <a:lnTo>
                  <a:pt x="8590" y="12361"/>
                </a:lnTo>
                <a:lnTo>
                  <a:pt x="8492" y="12385"/>
                </a:lnTo>
                <a:lnTo>
                  <a:pt x="8419" y="12434"/>
                </a:lnTo>
                <a:lnTo>
                  <a:pt x="8419" y="12458"/>
                </a:lnTo>
                <a:lnTo>
                  <a:pt x="8444" y="12556"/>
                </a:lnTo>
                <a:lnTo>
                  <a:pt x="8517" y="12629"/>
                </a:lnTo>
                <a:lnTo>
                  <a:pt x="8687" y="12799"/>
                </a:lnTo>
                <a:lnTo>
                  <a:pt x="9028" y="13042"/>
                </a:lnTo>
                <a:lnTo>
                  <a:pt x="9490" y="13334"/>
                </a:lnTo>
                <a:lnTo>
                  <a:pt x="9733" y="13456"/>
                </a:lnTo>
                <a:lnTo>
                  <a:pt x="10001" y="13553"/>
                </a:lnTo>
                <a:lnTo>
                  <a:pt x="9539" y="13651"/>
                </a:lnTo>
                <a:lnTo>
                  <a:pt x="9076" y="13699"/>
                </a:lnTo>
                <a:lnTo>
                  <a:pt x="9052" y="13651"/>
                </a:lnTo>
                <a:lnTo>
                  <a:pt x="8857" y="13480"/>
                </a:lnTo>
                <a:lnTo>
                  <a:pt x="8638" y="13334"/>
                </a:lnTo>
                <a:lnTo>
                  <a:pt x="8176" y="13067"/>
                </a:lnTo>
                <a:lnTo>
                  <a:pt x="7762" y="12799"/>
                </a:lnTo>
                <a:lnTo>
                  <a:pt x="7568" y="12677"/>
                </a:lnTo>
                <a:lnTo>
                  <a:pt x="7349" y="12604"/>
                </a:lnTo>
                <a:lnTo>
                  <a:pt x="7300" y="12604"/>
                </a:lnTo>
                <a:lnTo>
                  <a:pt x="7276" y="12653"/>
                </a:lnTo>
                <a:lnTo>
                  <a:pt x="7276" y="12775"/>
                </a:lnTo>
                <a:lnTo>
                  <a:pt x="7300" y="12872"/>
                </a:lnTo>
                <a:lnTo>
                  <a:pt x="7373" y="12969"/>
                </a:lnTo>
                <a:lnTo>
                  <a:pt x="7446" y="13042"/>
                </a:lnTo>
                <a:lnTo>
                  <a:pt x="7616" y="13213"/>
                </a:lnTo>
                <a:lnTo>
                  <a:pt x="7787" y="13334"/>
                </a:lnTo>
                <a:lnTo>
                  <a:pt x="8103" y="13553"/>
                </a:lnTo>
                <a:lnTo>
                  <a:pt x="8444" y="13748"/>
                </a:lnTo>
                <a:lnTo>
                  <a:pt x="8346" y="13748"/>
                </a:lnTo>
                <a:lnTo>
                  <a:pt x="7835" y="13772"/>
                </a:lnTo>
                <a:lnTo>
                  <a:pt x="7349" y="13724"/>
                </a:lnTo>
                <a:lnTo>
                  <a:pt x="7373" y="13699"/>
                </a:lnTo>
                <a:lnTo>
                  <a:pt x="7397" y="13651"/>
                </a:lnTo>
                <a:lnTo>
                  <a:pt x="7422" y="13578"/>
                </a:lnTo>
                <a:lnTo>
                  <a:pt x="7397" y="13529"/>
                </a:lnTo>
                <a:lnTo>
                  <a:pt x="7373" y="13456"/>
                </a:lnTo>
                <a:lnTo>
                  <a:pt x="7324" y="13383"/>
                </a:lnTo>
                <a:lnTo>
                  <a:pt x="7203" y="13286"/>
                </a:lnTo>
                <a:lnTo>
                  <a:pt x="6911" y="13091"/>
                </a:lnTo>
                <a:lnTo>
                  <a:pt x="6643" y="12872"/>
                </a:lnTo>
                <a:lnTo>
                  <a:pt x="6521" y="12799"/>
                </a:lnTo>
                <a:lnTo>
                  <a:pt x="6448" y="12750"/>
                </a:lnTo>
                <a:lnTo>
                  <a:pt x="6424" y="12702"/>
                </a:lnTo>
                <a:lnTo>
                  <a:pt x="6424" y="12677"/>
                </a:lnTo>
                <a:lnTo>
                  <a:pt x="6400" y="12677"/>
                </a:lnTo>
                <a:lnTo>
                  <a:pt x="6375" y="12702"/>
                </a:lnTo>
                <a:lnTo>
                  <a:pt x="6351" y="12775"/>
                </a:lnTo>
                <a:lnTo>
                  <a:pt x="6327" y="12823"/>
                </a:lnTo>
                <a:lnTo>
                  <a:pt x="6351" y="12969"/>
                </a:lnTo>
                <a:lnTo>
                  <a:pt x="6400" y="13042"/>
                </a:lnTo>
                <a:lnTo>
                  <a:pt x="6448" y="13140"/>
                </a:lnTo>
                <a:lnTo>
                  <a:pt x="6570" y="13286"/>
                </a:lnTo>
                <a:lnTo>
                  <a:pt x="6716" y="13432"/>
                </a:lnTo>
                <a:lnTo>
                  <a:pt x="6862" y="13553"/>
                </a:lnTo>
                <a:lnTo>
                  <a:pt x="7032" y="13675"/>
                </a:lnTo>
                <a:lnTo>
                  <a:pt x="7032" y="13675"/>
                </a:lnTo>
                <a:lnTo>
                  <a:pt x="6619" y="13578"/>
                </a:lnTo>
                <a:lnTo>
                  <a:pt x="6229" y="13456"/>
                </a:lnTo>
                <a:lnTo>
                  <a:pt x="5864" y="13334"/>
                </a:lnTo>
                <a:lnTo>
                  <a:pt x="5670" y="13286"/>
                </a:lnTo>
                <a:lnTo>
                  <a:pt x="5475" y="13261"/>
                </a:lnTo>
                <a:lnTo>
                  <a:pt x="5280" y="13237"/>
                </a:lnTo>
                <a:lnTo>
                  <a:pt x="5086" y="13261"/>
                </a:lnTo>
                <a:lnTo>
                  <a:pt x="4988" y="13286"/>
                </a:lnTo>
                <a:lnTo>
                  <a:pt x="4915" y="13334"/>
                </a:lnTo>
                <a:lnTo>
                  <a:pt x="4842" y="13407"/>
                </a:lnTo>
                <a:lnTo>
                  <a:pt x="4818" y="13505"/>
                </a:lnTo>
                <a:lnTo>
                  <a:pt x="4672" y="13651"/>
                </a:lnTo>
                <a:lnTo>
                  <a:pt x="4502" y="13797"/>
                </a:lnTo>
                <a:lnTo>
                  <a:pt x="4331" y="13943"/>
                </a:lnTo>
                <a:lnTo>
                  <a:pt x="4161" y="14064"/>
                </a:lnTo>
                <a:lnTo>
                  <a:pt x="3869" y="14259"/>
                </a:lnTo>
                <a:lnTo>
                  <a:pt x="3553" y="14405"/>
                </a:lnTo>
                <a:lnTo>
                  <a:pt x="3212" y="14551"/>
                </a:lnTo>
                <a:lnTo>
                  <a:pt x="2896" y="14648"/>
                </a:lnTo>
                <a:lnTo>
                  <a:pt x="2555" y="14745"/>
                </a:lnTo>
                <a:lnTo>
                  <a:pt x="2190" y="14818"/>
                </a:lnTo>
                <a:lnTo>
                  <a:pt x="1825" y="14867"/>
                </a:lnTo>
                <a:lnTo>
                  <a:pt x="1485" y="14891"/>
                </a:lnTo>
                <a:lnTo>
                  <a:pt x="1314" y="14891"/>
                </a:lnTo>
                <a:lnTo>
                  <a:pt x="1144" y="14867"/>
                </a:lnTo>
                <a:lnTo>
                  <a:pt x="1436" y="14672"/>
                </a:lnTo>
                <a:lnTo>
                  <a:pt x="1728" y="14453"/>
                </a:lnTo>
                <a:lnTo>
                  <a:pt x="1996" y="14210"/>
                </a:lnTo>
                <a:lnTo>
                  <a:pt x="2239" y="13991"/>
                </a:lnTo>
                <a:lnTo>
                  <a:pt x="2604" y="13626"/>
                </a:lnTo>
                <a:lnTo>
                  <a:pt x="2774" y="13432"/>
                </a:lnTo>
                <a:lnTo>
                  <a:pt x="2944" y="13188"/>
                </a:lnTo>
                <a:lnTo>
                  <a:pt x="3066" y="12945"/>
                </a:lnTo>
                <a:lnTo>
                  <a:pt x="3163" y="12702"/>
                </a:lnTo>
                <a:lnTo>
                  <a:pt x="3212" y="12458"/>
                </a:lnTo>
                <a:lnTo>
                  <a:pt x="3212" y="12337"/>
                </a:lnTo>
                <a:lnTo>
                  <a:pt x="3212" y="12215"/>
                </a:lnTo>
                <a:lnTo>
                  <a:pt x="3236" y="12118"/>
                </a:lnTo>
                <a:lnTo>
                  <a:pt x="3212" y="12045"/>
                </a:lnTo>
                <a:lnTo>
                  <a:pt x="3188" y="11972"/>
                </a:lnTo>
                <a:lnTo>
                  <a:pt x="3115" y="11923"/>
                </a:lnTo>
                <a:lnTo>
                  <a:pt x="2920" y="11826"/>
                </a:lnTo>
                <a:lnTo>
                  <a:pt x="2750" y="11704"/>
                </a:lnTo>
                <a:lnTo>
                  <a:pt x="2409" y="11461"/>
                </a:lnTo>
                <a:lnTo>
                  <a:pt x="2117" y="11169"/>
                </a:lnTo>
                <a:lnTo>
                  <a:pt x="1850" y="10852"/>
                </a:lnTo>
                <a:lnTo>
                  <a:pt x="1631" y="10512"/>
                </a:lnTo>
                <a:lnTo>
                  <a:pt x="1412" y="10147"/>
                </a:lnTo>
                <a:lnTo>
                  <a:pt x="1241" y="9757"/>
                </a:lnTo>
                <a:lnTo>
                  <a:pt x="1095" y="9368"/>
                </a:lnTo>
                <a:lnTo>
                  <a:pt x="949" y="8979"/>
                </a:lnTo>
                <a:lnTo>
                  <a:pt x="828" y="8565"/>
                </a:lnTo>
                <a:lnTo>
                  <a:pt x="755" y="8127"/>
                </a:lnTo>
                <a:lnTo>
                  <a:pt x="682" y="7689"/>
                </a:lnTo>
                <a:lnTo>
                  <a:pt x="657" y="7251"/>
                </a:lnTo>
                <a:lnTo>
                  <a:pt x="657" y="6837"/>
                </a:lnTo>
                <a:lnTo>
                  <a:pt x="706" y="6399"/>
                </a:lnTo>
                <a:lnTo>
                  <a:pt x="803" y="5986"/>
                </a:lnTo>
                <a:lnTo>
                  <a:pt x="925" y="5548"/>
                </a:lnTo>
                <a:lnTo>
                  <a:pt x="1120" y="5110"/>
                </a:lnTo>
                <a:lnTo>
                  <a:pt x="1339" y="4696"/>
                </a:lnTo>
                <a:lnTo>
                  <a:pt x="1606" y="4307"/>
                </a:lnTo>
                <a:lnTo>
                  <a:pt x="1898" y="3869"/>
                </a:lnTo>
                <a:lnTo>
                  <a:pt x="2166" y="3431"/>
                </a:lnTo>
                <a:lnTo>
                  <a:pt x="2434" y="3017"/>
                </a:lnTo>
                <a:lnTo>
                  <a:pt x="2604" y="2823"/>
                </a:lnTo>
                <a:lnTo>
                  <a:pt x="2774" y="2628"/>
                </a:lnTo>
                <a:lnTo>
                  <a:pt x="3115" y="2336"/>
                </a:lnTo>
                <a:lnTo>
                  <a:pt x="3431" y="2068"/>
                </a:lnTo>
                <a:lnTo>
                  <a:pt x="3772" y="1825"/>
                </a:lnTo>
                <a:lnTo>
                  <a:pt x="4137" y="1582"/>
                </a:lnTo>
                <a:lnTo>
                  <a:pt x="4502" y="1387"/>
                </a:lnTo>
                <a:lnTo>
                  <a:pt x="4867" y="1192"/>
                </a:lnTo>
                <a:lnTo>
                  <a:pt x="5256" y="1046"/>
                </a:lnTo>
                <a:lnTo>
                  <a:pt x="5670" y="900"/>
                </a:lnTo>
                <a:lnTo>
                  <a:pt x="6083" y="803"/>
                </a:lnTo>
                <a:lnTo>
                  <a:pt x="6497" y="706"/>
                </a:lnTo>
                <a:lnTo>
                  <a:pt x="6935" y="633"/>
                </a:lnTo>
                <a:lnTo>
                  <a:pt x="7373" y="584"/>
                </a:lnTo>
                <a:lnTo>
                  <a:pt x="7811" y="535"/>
                </a:lnTo>
                <a:lnTo>
                  <a:pt x="8249" y="511"/>
                </a:lnTo>
                <a:close/>
                <a:moveTo>
                  <a:pt x="8444" y="0"/>
                </a:moveTo>
                <a:lnTo>
                  <a:pt x="7641" y="24"/>
                </a:lnTo>
                <a:lnTo>
                  <a:pt x="6838" y="122"/>
                </a:lnTo>
                <a:lnTo>
                  <a:pt x="6351" y="195"/>
                </a:lnTo>
                <a:lnTo>
                  <a:pt x="5889" y="292"/>
                </a:lnTo>
                <a:lnTo>
                  <a:pt x="5426" y="414"/>
                </a:lnTo>
                <a:lnTo>
                  <a:pt x="4964" y="560"/>
                </a:lnTo>
                <a:lnTo>
                  <a:pt x="4502" y="730"/>
                </a:lnTo>
                <a:lnTo>
                  <a:pt x="4088" y="949"/>
                </a:lnTo>
                <a:lnTo>
                  <a:pt x="3674" y="1217"/>
                </a:lnTo>
                <a:lnTo>
                  <a:pt x="3285" y="1509"/>
                </a:lnTo>
                <a:lnTo>
                  <a:pt x="2823" y="1922"/>
                </a:lnTo>
                <a:lnTo>
                  <a:pt x="2385" y="2312"/>
                </a:lnTo>
                <a:lnTo>
                  <a:pt x="2166" y="2531"/>
                </a:lnTo>
                <a:lnTo>
                  <a:pt x="1947" y="2725"/>
                </a:lnTo>
                <a:lnTo>
                  <a:pt x="1752" y="2969"/>
                </a:lnTo>
                <a:lnTo>
                  <a:pt x="1582" y="3212"/>
                </a:lnTo>
                <a:lnTo>
                  <a:pt x="1266" y="3723"/>
                </a:lnTo>
                <a:lnTo>
                  <a:pt x="974" y="4283"/>
                </a:lnTo>
                <a:lnTo>
                  <a:pt x="682" y="4842"/>
                </a:lnTo>
                <a:lnTo>
                  <a:pt x="438" y="5402"/>
                </a:lnTo>
                <a:lnTo>
                  <a:pt x="341" y="5645"/>
                </a:lnTo>
                <a:lnTo>
                  <a:pt x="268" y="5889"/>
                </a:lnTo>
                <a:lnTo>
                  <a:pt x="195" y="6132"/>
                </a:lnTo>
                <a:lnTo>
                  <a:pt x="146" y="6375"/>
                </a:lnTo>
                <a:lnTo>
                  <a:pt x="122" y="6886"/>
                </a:lnTo>
                <a:lnTo>
                  <a:pt x="122" y="7397"/>
                </a:lnTo>
                <a:lnTo>
                  <a:pt x="171" y="7908"/>
                </a:lnTo>
                <a:lnTo>
                  <a:pt x="268" y="8419"/>
                </a:lnTo>
                <a:lnTo>
                  <a:pt x="390" y="8906"/>
                </a:lnTo>
                <a:lnTo>
                  <a:pt x="536" y="9392"/>
                </a:lnTo>
                <a:lnTo>
                  <a:pt x="682" y="9830"/>
                </a:lnTo>
                <a:lnTo>
                  <a:pt x="876" y="10244"/>
                </a:lnTo>
                <a:lnTo>
                  <a:pt x="1095" y="10658"/>
                </a:lnTo>
                <a:lnTo>
                  <a:pt x="1339" y="11047"/>
                </a:lnTo>
                <a:lnTo>
                  <a:pt x="1631" y="11412"/>
                </a:lnTo>
                <a:lnTo>
                  <a:pt x="1947" y="11728"/>
                </a:lnTo>
                <a:lnTo>
                  <a:pt x="2117" y="11874"/>
                </a:lnTo>
                <a:lnTo>
                  <a:pt x="2312" y="12020"/>
                </a:lnTo>
                <a:lnTo>
                  <a:pt x="2507" y="12142"/>
                </a:lnTo>
                <a:lnTo>
                  <a:pt x="2701" y="12239"/>
                </a:lnTo>
                <a:lnTo>
                  <a:pt x="2677" y="12458"/>
                </a:lnTo>
                <a:lnTo>
                  <a:pt x="2604" y="12653"/>
                </a:lnTo>
                <a:lnTo>
                  <a:pt x="2482" y="12848"/>
                </a:lnTo>
                <a:lnTo>
                  <a:pt x="2361" y="13042"/>
                </a:lnTo>
                <a:lnTo>
                  <a:pt x="2215" y="13213"/>
                </a:lnTo>
                <a:lnTo>
                  <a:pt x="2069" y="13359"/>
                </a:lnTo>
                <a:lnTo>
                  <a:pt x="1752" y="13675"/>
                </a:lnTo>
                <a:lnTo>
                  <a:pt x="1412" y="13967"/>
                </a:lnTo>
                <a:lnTo>
                  <a:pt x="1047" y="14259"/>
                </a:lnTo>
                <a:lnTo>
                  <a:pt x="828" y="14381"/>
                </a:lnTo>
                <a:lnTo>
                  <a:pt x="633" y="14478"/>
                </a:lnTo>
                <a:lnTo>
                  <a:pt x="414" y="14575"/>
                </a:lnTo>
                <a:lnTo>
                  <a:pt x="195" y="14648"/>
                </a:lnTo>
                <a:lnTo>
                  <a:pt x="98" y="14697"/>
                </a:lnTo>
                <a:lnTo>
                  <a:pt x="25" y="14794"/>
                </a:lnTo>
                <a:lnTo>
                  <a:pt x="0" y="14891"/>
                </a:lnTo>
                <a:lnTo>
                  <a:pt x="25" y="14989"/>
                </a:lnTo>
                <a:lnTo>
                  <a:pt x="49" y="15086"/>
                </a:lnTo>
                <a:lnTo>
                  <a:pt x="146" y="15159"/>
                </a:lnTo>
                <a:lnTo>
                  <a:pt x="244" y="15208"/>
                </a:lnTo>
                <a:lnTo>
                  <a:pt x="365" y="15208"/>
                </a:lnTo>
                <a:lnTo>
                  <a:pt x="414" y="15183"/>
                </a:lnTo>
                <a:lnTo>
                  <a:pt x="560" y="15256"/>
                </a:lnTo>
                <a:lnTo>
                  <a:pt x="682" y="15305"/>
                </a:lnTo>
                <a:lnTo>
                  <a:pt x="998" y="15378"/>
                </a:lnTo>
                <a:lnTo>
                  <a:pt x="1314" y="15402"/>
                </a:lnTo>
                <a:lnTo>
                  <a:pt x="1679" y="15402"/>
                </a:lnTo>
                <a:lnTo>
                  <a:pt x="2020" y="15354"/>
                </a:lnTo>
                <a:lnTo>
                  <a:pt x="2336" y="15305"/>
                </a:lnTo>
                <a:lnTo>
                  <a:pt x="2896" y="15183"/>
                </a:lnTo>
                <a:lnTo>
                  <a:pt x="3261" y="15062"/>
                </a:lnTo>
                <a:lnTo>
                  <a:pt x="3626" y="14916"/>
                </a:lnTo>
                <a:lnTo>
                  <a:pt x="3991" y="14770"/>
                </a:lnTo>
                <a:lnTo>
                  <a:pt x="4331" y="14575"/>
                </a:lnTo>
                <a:lnTo>
                  <a:pt x="4575" y="14429"/>
                </a:lnTo>
                <a:lnTo>
                  <a:pt x="4818" y="14259"/>
                </a:lnTo>
                <a:lnTo>
                  <a:pt x="5037" y="14040"/>
                </a:lnTo>
                <a:lnTo>
                  <a:pt x="5134" y="13918"/>
                </a:lnTo>
                <a:lnTo>
                  <a:pt x="5207" y="13797"/>
                </a:lnTo>
                <a:lnTo>
                  <a:pt x="5426" y="13821"/>
                </a:lnTo>
                <a:lnTo>
                  <a:pt x="5645" y="13845"/>
                </a:lnTo>
                <a:lnTo>
                  <a:pt x="6059" y="13967"/>
                </a:lnTo>
                <a:lnTo>
                  <a:pt x="6497" y="14113"/>
                </a:lnTo>
                <a:lnTo>
                  <a:pt x="6692" y="14186"/>
                </a:lnTo>
                <a:lnTo>
                  <a:pt x="6911" y="14235"/>
                </a:lnTo>
                <a:lnTo>
                  <a:pt x="7178" y="14283"/>
                </a:lnTo>
                <a:lnTo>
                  <a:pt x="7446" y="14308"/>
                </a:lnTo>
                <a:lnTo>
                  <a:pt x="7981" y="14332"/>
                </a:lnTo>
                <a:lnTo>
                  <a:pt x="8517" y="14308"/>
                </a:lnTo>
                <a:lnTo>
                  <a:pt x="9052" y="14259"/>
                </a:lnTo>
                <a:lnTo>
                  <a:pt x="9490" y="14210"/>
                </a:lnTo>
                <a:lnTo>
                  <a:pt x="9952" y="14137"/>
                </a:lnTo>
                <a:lnTo>
                  <a:pt x="10390" y="14040"/>
                </a:lnTo>
                <a:lnTo>
                  <a:pt x="10828" y="13918"/>
                </a:lnTo>
                <a:lnTo>
                  <a:pt x="11266" y="13797"/>
                </a:lnTo>
                <a:lnTo>
                  <a:pt x="11680" y="13651"/>
                </a:lnTo>
                <a:lnTo>
                  <a:pt x="12093" y="13480"/>
                </a:lnTo>
                <a:lnTo>
                  <a:pt x="12507" y="13286"/>
                </a:lnTo>
                <a:lnTo>
                  <a:pt x="12921" y="13067"/>
                </a:lnTo>
                <a:lnTo>
                  <a:pt x="13310" y="12823"/>
                </a:lnTo>
                <a:lnTo>
                  <a:pt x="13699" y="12556"/>
                </a:lnTo>
                <a:lnTo>
                  <a:pt x="14089" y="12264"/>
                </a:lnTo>
                <a:lnTo>
                  <a:pt x="14429" y="11947"/>
                </a:lnTo>
                <a:lnTo>
                  <a:pt x="14770" y="11607"/>
                </a:lnTo>
                <a:lnTo>
                  <a:pt x="15111" y="11266"/>
                </a:lnTo>
                <a:lnTo>
                  <a:pt x="15403" y="10901"/>
                </a:lnTo>
                <a:lnTo>
                  <a:pt x="15670" y="10512"/>
                </a:lnTo>
                <a:lnTo>
                  <a:pt x="15914" y="10098"/>
                </a:lnTo>
                <a:lnTo>
                  <a:pt x="16133" y="9684"/>
                </a:lnTo>
                <a:lnTo>
                  <a:pt x="16327" y="9246"/>
                </a:lnTo>
                <a:lnTo>
                  <a:pt x="16473" y="8808"/>
                </a:lnTo>
                <a:lnTo>
                  <a:pt x="16595" y="8346"/>
                </a:lnTo>
                <a:lnTo>
                  <a:pt x="16668" y="7884"/>
                </a:lnTo>
                <a:lnTo>
                  <a:pt x="16717" y="7421"/>
                </a:lnTo>
                <a:lnTo>
                  <a:pt x="16717" y="7178"/>
                </a:lnTo>
                <a:lnTo>
                  <a:pt x="16692" y="6959"/>
                </a:lnTo>
                <a:lnTo>
                  <a:pt x="16595" y="6497"/>
                </a:lnTo>
                <a:lnTo>
                  <a:pt x="16473" y="6035"/>
                </a:lnTo>
                <a:lnTo>
                  <a:pt x="16352" y="5597"/>
                </a:lnTo>
                <a:lnTo>
                  <a:pt x="16206" y="5134"/>
                </a:lnTo>
                <a:lnTo>
                  <a:pt x="16084" y="4672"/>
                </a:lnTo>
                <a:lnTo>
                  <a:pt x="15962" y="4210"/>
                </a:lnTo>
                <a:lnTo>
                  <a:pt x="15792" y="3772"/>
                </a:lnTo>
                <a:lnTo>
                  <a:pt x="15597" y="3358"/>
                </a:lnTo>
                <a:lnTo>
                  <a:pt x="15354" y="2993"/>
                </a:lnTo>
                <a:lnTo>
                  <a:pt x="15062" y="2652"/>
                </a:lnTo>
                <a:lnTo>
                  <a:pt x="14770" y="2336"/>
                </a:lnTo>
                <a:lnTo>
                  <a:pt x="14429" y="2044"/>
                </a:lnTo>
                <a:lnTo>
                  <a:pt x="14089" y="1776"/>
                </a:lnTo>
                <a:lnTo>
                  <a:pt x="13724" y="1509"/>
                </a:lnTo>
                <a:lnTo>
                  <a:pt x="13334" y="1265"/>
                </a:lnTo>
                <a:lnTo>
                  <a:pt x="12969" y="1046"/>
                </a:lnTo>
                <a:lnTo>
                  <a:pt x="12580" y="827"/>
                </a:lnTo>
                <a:lnTo>
                  <a:pt x="12166" y="633"/>
                </a:lnTo>
                <a:lnTo>
                  <a:pt x="11777" y="487"/>
                </a:lnTo>
                <a:lnTo>
                  <a:pt x="11363" y="341"/>
                </a:lnTo>
                <a:lnTo>
                  <a:pt x="10950" y="219"/>
                </a:lnTo>
                <a:lnTo>
                  <a:pt x="10512" y="146"/>
                </a:lnTo>
                <a:lnTo>
                  <a:pt x="10074" y="73"/>
                </a:lnTo>
                <a:lnTo>
                  <a:pt x="927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12"/>
          <p:cNvSpPr txBox="1">
            <a:spLocks noGrp="1"/>
          </p:cNvSpPr>
          <p:nvPr>
            <p:ph type="sldNum" idx="12"/>
          </p:nvPr>
        </p:nvSpPr>
        <p:spPr>
          <a:xfrm>
            <a:off x="8480584" y="467365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 1 column - cold">
  <p:cSld name="TITLE_AND_BODY_1_1">
    <p:bg>
      <p:bgPr>
        <a:gradFill>
          <a:gsLst>
            <a:gs pos="0">
              <a:schemeClr val="accent5"/>
            </a:gs>
            <a:gs pos="100000">
              <a:schemeClr val="accent4"/>
            </a:gs>
          </a:gsLst>
          <a:lin ang="2700006" scaled="0"/>
        </a:gradFill>
        <a:effectLst/>
      </p:bgPr>
    </p:bg>
    <p:spTree>
      <p:nvGrpSpPr>
        <p:cNvPr id="1" name="Shape 60"/>
        <p:cNvGrpSpPr/>
        <p:nvPr/>
      </p:nvGrpSpPr>
      <p:grpSpPr>
        <a:xfrm>
          <a:off x="0" y="0"/>
          <a:ext cx="0" cy="0"/>
          <a:chOff x="0" y="0"/>
          <a:chExt cx="0" cy="0"/>
        </a:xfrm>
      </p:grpSpPr>
      <p:sp>
        <p:nvSpPr>
          <p:cNvPr id="61" name="Google Shape;61;p13"/>
          <p:cNvSpPr/>
          <p:nvPr/>
        </p:nvSpPr>
        <p:spPr>
          <a:xfrm>
            <a:off x="0" y="0"/>
            <a:ext cx="9144000" cy="802800"/>
          </a:xfrm>
          <a:prstGeom prst="rect">
            <a:avLst/>
          </a:prstGeom>
          <a:solidFill>
            <a:srgbClr val="1C4587">
              <a:alpha val="35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13"/>
          <p:cNvSpPr txBox="1">
            <a:spLocks noGrp="1"/>
          </p:cNvSpPr>
          <p:nvPr>
            <p:ph type="title"/>
          </p:nvPr>
        </p:nvSpPr>
        <p:spPr>
          <a:xfrm>
            <a:off x="962850" y="321094"/>
            <a:ext cx="7571700" cy="379500"/>
          </a:xfrm>
          <a:prstGeom prst="rect">
            <a:avLst/>
          </a:prstGeom>
        </p:spPr>
        <p:txBody>
          <a:bodyPr spcFirstLastPara="1" wrap="square" lIns="91425" tIns="91425" rIns="91425" bIns="91425" anchor="b" anchorCtr="0">
            <a:noAutofit/>
          </a:bodyPr>
          <a:lstStyle>
            <a:lvl1pPr lvl="0" algn="l" rtl="0">
              <a:spcBef>
                <a:spcPts val="0"/>
              </a:spcBef>
              <a:spcAft>
                <a:spcPts val="0"/>
              </a:spcAft>
              <a:buSzPts val="1600"/>
              <a:buNone/>
              <a:defRPr/>
            </a:lvl1pPr>
            <a:lvl2pPr lvl="1" algn="l" rtl="0">
              <a:spcBef>
                <a:spcPts val="0"/>
              </a:spcBef>
              <a:spcAft>
                <a:spcPts val="0"/>
              </a:spcAft>
              <a:buSzPts val="1600"/>
              <a:buNone/>
              <a:defRPr/>
            </a:lvl2pPr>
            <a:lvl3pPr lvl="2" algn="l" rtl="0">
              <a:spcBef>
                <a:spcPts val="0"/>
              </a:spcBef>
              <a:spcAft>
                <a:spcPts val="0"/>
              </a:spcAft>
              <a:buSzPts val="1600"/>
              <a:buNone/>
              <a:defRPr/>
            </a:lvl3pPr>
            <a:lvl4pPr lvl="3" algn="l" rtl="0">
              <a:spcBef>
                <a:spcPts val="0"/>
              </a:spcBef>
              <a:spcAft>
                <a:spcPts val="0"/>
              </a:spcAft>
              <a:buSzPts val="1600"/>
              <a:buNone/>
              <a:defRPr/>
            </a:lvl4pPr>
            <a:lvl5pPr lvl="4" algn="l" rtl="0">
              <a:spcBef>
                <a:spcPts val="0"/>
              </a:spcBef>
              <a:spcAft>
                <a:spcPts val="0"/>
              </a:spcAft>
              <a:buSzPts val="1600"/>
              <a:buNone/>
              <a:defRPr/>
            </a:lvl5pPr>
            <a:lvl6pPr lvl="5" algn="l" rtl="0">
              <a:spcBef>
                <a:spcPts val="0"/>
              </a:spcBef>
              <a:spcAft>
                <a:spcPts val="0"/>
              </a:spcAft>
              <a:buSzPts val="1600"/>
              <a:buNone/>
              <a:defRPr/>
            </a:lvl6pPr>
            <a:lvl7pPr lvl="6" algn="l" rtl="0">
              <a:spcBef>
                <a:spcPts val="0"/>
              </a:spcBef>
              <a:spcAft>
                <a:spcPts val="0"/>
              </a:spcAft>
              <a:buSzPts val="1600"/>
              <a:buNone/>
              <a:defRPr/>
            </a:lvl7pPr>
            <a:lvl8pPr lvl="7" algn="l" rtl="0">
              <a:spcBef>
                <a:spcPts val="0"/>
              </a:spcBef>
              <a:spcAft>
                <a:spcPts val="0"/>
              </a:spcAft>
              <a:buSzPts val="1600"/>
              <a:buNone/>
              <a:defRPr/>
            </a:lvl8pPr>
            <a:lvl9pPr lvl="8" algn="l" rtl="0">
              <a:spcBef>
                <a:spcPts val="0"/>
              </a:spcBef>
              <a:spcAft>
                <a:spcPts val="0"/>
              </a:spcAft>
              <a:buSzPts val="1600"/>
              <a:buNone/>
              <a:defRPr/>
            </a:lvl9pPr>
          </a:lstStyle>
          <a:p>
            <a:endParaRPr/>
          </a:p>
        </p:txBody>
      </p:sp>
      <p:sp>
        <p:nvSpPr>
          <p:cNvPr id="63" name="Google Shape;63;p13"/>
          <p:cNvSpPr txBox="1">
            <a:spLocks noGrp="1"/>
          </p:cNvSpPr>
          <p:nvPr>
            <p:ph type="body" idx="1"/>
          </p:nvPr>
        </p:nvSpPr>
        <p:spPr>
          <a:xfrm>
            <a:off x="962850" y="1236825"/>
            <a:ext cx="7494900" cy="3534600"/>
          </a:xfrm>
          <a:prstGeom prst="rect">
            <a:avLst/>
          </a:prstGeom>
        </p:spPr>
        <p:txBody>
          <a:bodyPr spcFirstLastPara="1" wrap="square" lIns="91425" tIns="91425" rIns="91425" bIns="91425" anchor="t" anchorCtr="0">
            <a:noAutofit/>
          </a:bodyPr>
          <a:lstStyle>
            <a:lvl1pPr marL="457200" lvl="0" indent="-381000" rtl="0">
              <a:spcBef>
                <a:spcPts val="600"/>
              </a:spcBef>
              <a:spcAft>
                <a:spcPts val="0"/>
              </a:spcAft>
              <a:buSzPts val="2400"/>
              <a:buChar char="▹"/>
              <a:defRPr/>
            </a:lvl1pPr>
            <a:lvl2pPr marL="914400" lvl="1" indent="-381000" rtl="0">
              <a:spcBef>
                <a:spcPts val="0"/>
              </a:spcBef>
              <a:spcAft>
                <a:spcPts val="0"/>
              </a:spcAft>
              <a:buSzPts val="2400"/>
              <a:buChar char="▸"/>
              <a:defRPr/>
            </a:lvl2pPr>
            <a:lvl3pPr marL="1371600" lvl="2" indent="-381000" rtl="0">
              <a:spcBef>
                <a:spcPts val="0"/>
              </a:spcBef>
              <a:spcAft>
                <a:spcPts val="0"/>
              </a:spcAft>
              <a:buSzPts val="2400"/>
              <a:buChar char="■"/>
              <a:defRPr/>
            </a:lvl3pPr>
            <a:lvl4pPr marL="1828800" lvl="3" indent="-381000" rtl="0">
              <a:spcBef>
                <a:spcPts val="0"/>
              </a:spcBef>
              <a:spcAft>
                <a:spcPts val="0"/>
              </a:spcAft>
              <a:buSzPts val="2400"/>
              <a:buChar char="●"/>
              <a:defRPr/>
            </a:lvl4pPr>
            <a:lvl5pPr marL="2286000" lvl="4" indent="-381000" rtl="0">
              <a:spcBef>
                <a:spcPts val="0"/>
              </a:spcBef>
              <a:spcAft>
                <a:spcPts val="0"/>
              </a:spcAft>
              <a:buSzPts val="2400"/>
              <a:buChar char="○"/>
              <a:defRPr/>
            </a:lvl5pPr>
            <a:lvl6pPr marL="2743200" lvl="5" indent="-381000" rtl="0">
              <a:spcBef>
                <a:spcPts val="0"/>
              </a:spcBef>
              <a:spcAft>
                <a:spcPts val="0"/>
              </a:spcAft>
              <a:buSzPts val="2400"/>
              <a:buChar char="■"/>
              <a:defRPr/>
            </a:lvl6pPr>
            <a:lvl7pPr marL="3200400" lvl="6" indent="-381000" rtl="0">
              <a:spcBef>
                <a:spcPts val="0"/>
              </a:spcBef>
              <a:spcAft>
                <a:spcPts val="0"/>
              </a:spcAft>
              <a:buSzPts val="2400"/>
              <a:buChar char="●"/>
              <a:defRPr/>
            </a:lvl7pPr>
            <a:lvl8pPr marL="3657600" lvl="7" indent="-381000" rtl="0">
              <a:spcBef>
                <a:spcPts val="0"/>
              </a:spcBef>
              <a:spcAft>
                <a:spcPts val="0"/>
              </a:spcAft>
              <a:buSzPts val="2400"/>
              <a:buChar char="○"/>
              <a:defRPr/>
            </a:lvl8pPr>
            <a:lvl9pPr marL="4114800" lvl="8" indent="-381000" rtl="0">
              <a:spcBef>
                <a:spcPts val="0"/>
              </a:spcBef>
              <a:spcAft>
                <a:spcPts val="0"/>
              </a:spcAft>
              <a:buSzPts val="2400"/>
              <a:buChar char="■"/>
              <a:defRPr/>
            </a:lvl9pPr>
          </a:lstStyle>
          <a:p>
            <a:endParaRPr/>
          </a:p>
        </p:txBody>
      </p:sp>
      <p:sp>
        <p:nvSpPr>
          <p:cNvPr id="64" name="Google Shape;64;p13"/>
          <p:cNvSpPr txBox="1">
            <a:spLocks noGrp="1"/>
          </p:cNvSpPr>
          <p:nvPr>
            <p:ph type="sldNum" idx="12"/>
          </p:nvPr>
        </p:nvSpPr>
        <p:spPr>
          <a:xfrm>
            <a:off x="8480584" y="467365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‹Nº›</a:t>
            </a:fld>
            <a:endParaRPr/>
          </a:p>
        </p:txBody>
      </p:sp>
      <p:sp>
        <p:nvSpPr>
          <p:cNvPr id="65" name="Google Shape;65;p13"/>
          <p:cNvSpPr/>
          <p:nvPr/>
        </p:nvSpPr>
        <p:spPr>
          <a:xfrm>
            <a:off x="694177" y="366125"/>
            <a:ext cx="290583" cy="252494"/>
          </a:xfrm>
          <a:custGeom>
            <a:avLst/>
            <a:gdLst/>
            <a:ahLst/>
            <a:cxnLst/>
            <a:rect l="l" t="t" r="r" b="b"/>
            <a:pathLst>
              <a:path w="16717" h="15403" extrusionOk="0">
                <a:moveTo>
                  <a:pt x="9149" y="511"/>
                </a:moveTo>
                <a:lnTo>
                  <a:pt x="9587" y="560"/>
                </a:lnTo>
                <a:lnTo>
                  <a:pt x="10025" y="608"/>
                </a:lnTo>
                <a:lnTo>
                  <a:pt x="10439" y="681"/>
                </a:lnTo>
                <a:lnTo>
                  <a:pt x="10877" y="779"/>
                </a:lnTo>
                <a:lnTo>
                  <a:pt x="11290" y="900"/>
                </a:lnTo>
                <a:lnTo>
                  <a:pt x="11704" y="1046"/>
                </a:lnTo>
                <a:lnTo>
                  <a:pt x="12093" y="1217"/>
                </a:lnTo>
                <a:lnTo>
                  <a:pt x="12483" y="1411"/>
                </a:lnTo>
                <a:lnTo>
                  <a:pt x="12994" y="1703"/>
                </a:lnTo>
                <a:lnTo>
                  <a:pt x="13505" y="2020"/>
                </a:lnTo>
                <a:lnTo>
                  <a:pt x="13967" y="2360"/>
                </a:lnTo>
                <a:lnTo>
                  <a:pt x="14210" y="2555"/>
                </a:lnTo>
                <a:lnTo>
                  <a:pt x="14405" y="2750"/>
                </a:lnTo>
                <a:lnTo>
                  <a:pt x="14332" y="2871"/>
                </a:lnTo>
                <a:lnTo>
                  <a:pt x="14308" y="3017"/>
                </a:lnTo>
                <a:lnTo>
                  <a:pt x="14308" y="3066"/>
                </a:lnTo>
                <a:lnTo>
                  <a:pt x="14332" y="3090"/>
                </a:lnTo>
                <a:lnTo>
                  <a:pt x="14405" y="3139"/>
                </a:lnTo>
                <a:lnTo>
                  <a:pt x="14478" y="3139"/>
                </a:lnTo>
                <a:lnTo>
                  <a:pt x="14551" y="3090"/>
                </a:lnTo>
                <a:lnTo>
                  <a:pt x="14624" y="2993"/>
                </a:lnTo>
                <a:lnTo>
                  <a:pt x="14867" y="3285"/>
                </a:lnTo>
                <a:lnTo>
                  <a:pt x="14770" y="3358"/>
                </a:lnTo>
                <a:lnTo>
                  <a:pt x="14697" y="3431"/>
                </a:lnTo>
                <a:lnTo>
                  <a:pt x="14600" y="3601"/>
                </a:lnTo>
                <a:lnTo>
                  <a:pt x="14575" y="3674"/>
                </a:lnTo>
                <a:lnTo>
                  <a:pt x="14575" y="3723"/>
                </a:lnTo>
                <a:lnTo>
                  <a:pt x="14575" y="3772"/>
                </a:lnTo>
                <a:lnTo>
                  <a:pt x="14600" y="3796"/>
                </a:lnTo>
                <a:lnTo>
                  <a:pt x="14648" y="3796"/>
                </a:lnTo>
                <a:lnTo>
                  <a:pt x="14721" y="3772"/>
                </a:lnTo>
                <a:lnTo>
                  <a:pt x="14867" y="3699"/>
                </a:lnTo>
                <a:lnTo>
                  <a:pt x="15086" y="3601"/>
                </a:lnTo>
                <a:lnTo>
                  <a:pt x="15208" y="3820"/>
                </a:lnTo>
                <a:lnTo>
                  <a:pt x="15305" y="4064"/>
                </a:lnTo>
                <a:lnTo>
                  <a:pt x="15111" y="4137"/>
                </a:lnTo>
                <a:lnTo>
                  <a:pt x="15013" y="4185"/>
                </a:lnTo>
                <a:lnTo>
                  <a:pt x="14916" y="4234"/>
                </a:lnTo>
                <a:lnTo>
                  <a:pt x="14892" y="4307"/>
                </a:lnTo>
                <a:lnTo>
                  <a:pt x="14892" y="4380"/>
                </a:lnTo>
                <a:lnTo>
                  <a:pt x="14940" y="4429"/>
                </a:lnTo>
                <a:lnTo>
                  <a:pt x="15013" y="4453"/>
                </a:lnTo>
                <a:lnTo>
                  <a:pt x="15135" y="4453"/>
                </a:lnTo>
                <a:lnTo>
                  <a:pt x="15232" y="4429"/>
                </a:lnTo>
                <a:lnTo>
                  <a:pt x="15427" y="4380"/>
                </a:lnTo>
                <a:lnTo>
                  <a:pt x="15573" y="4915"/>
                </a:lnTo>
                <a:lnTo>
                  <a:pt x="15403" y="4964"/>
                </a:lnTo>
                <a:lnTo>
                  <a:pt x="15232" y="5061"/>
                </a:lnTo>
                <a:lnTo>
                  <a:pt x="15086" y="5183"/>
                </a:lnTo>
                <a:lnTo>
                  <a:pt x="15038" y="5256"/>
                </a:lnTo>
                <a:lnTo>
                  <a:pt x="15013" y="5329"/>
                </a:lnTo>
                <a:lnTo>
                  <a:pt x="15013" y="5378"/>
                </a:lnTo>
                <a:lnTo>
                  <a:pt x="15038" y="5402"/>
                </a:lnTo>
                <a:lnTo>
                  <a:pt x="15062" y="5426"/>
                </a:lnTo>
                <a:lnTo>
                  <a:pt x="15111" y="5451"/>
                </a:lnTo>
                <a:lnTo>
                  <a:pt x="15208" y="5451"/>
                </a:lnTo>
                <a:lnTo>
                  <a:pt x="15305" y="5426"/>
                </a:lnTo>
                <a:lnTo>
                  <a:pt x="15476" y="5353"/>
                </a:lnTo>
                <a:lnTo>
                  <a:pt x="15695" y="5305"/>
                </a:lnTo>
                <a:lnTo>
                  <a:pt x="15792" y="5743"/>
                </a:lnTo>
                <a:lnTo>
                  <a:pt x="15622" y="5816"/>
                </a:lnTo>
                <a:lnTo>
                  <a:pt x="15451" y="5864"/>
                </a:lnTo>
                <a:lnTo>
                  <a:pt x="15305" y="5937"/>
                </a:lnTo>
                <a:lnTo>
                  <a:pt x="15159" y="6035"/>
                </a:lnTo>
                <a:lnTo>
                  <a:pt x="15013" y="6132"/>
                </a:lnTo>
                <a:lnTo>
                  <a:pt x="15013" y="6181"/>
                </a:lnTo>
                <a:lnTo>
                  <a:pt x="15013" y="6205"/>
                </a:lnTo>
                <a:lnTo>
                  <a:pt x="15038" y="6229"/>
                </a:lnTo>
                <a:lnTo>
                  <a:pt x="15403" y="6229"/>
                </a:lnTo>
                <a:lnTo>
                  <a:pt x="15719" y="6181"/>
                </a:lnTo>
                <a:lnTo>
                  <a:pt x="15914" y="6156"/>
                </a:lnTo>
                <a:lnTo>
                  <a:pt x="16035" y="6594"/>
                </a:lnTo>
                <a:lnTo>
                  <a:pt x="15768" y="6691"/>
                </a:lnTo>
                <a:lnTo>
                  <a:pt x="15549" y="6764"/>
                </a:lnTo>
                <a:lnTo>
                  <a:pt x="15184" y="6910"/>
                </a:lnTo>
                <a:lnTo>
                  <a:pt x="15135" y="6935"/>
                </a:lnTo>
                <a:lnTo>
                  <a:pt x="15062" y="6983"/>
                </a:lnTo>
                <a:lnTo>
                  <a:pt x="15038" y="7032"/>
                </a:lnTo>
                <a:lnTo>
                  <a:pt x="15013" y="7081"/>
                </a:lnTo>
                <a:lnTo>
                  <a:pt x="15038" y="7056"/>
                </a:lnTo>
                <a:lnTo>
                  <a:pt x="15013" y="7105"/>
                </a:lnTo>
                <a:lnTo>
                  <a:pt x="15013" y="7129"/>
                </a:lnTo>
                <a:lnTo>
                  <a:pt x="15038" y="7154"/>
                </a:lnTo>
                <a:lnTo>
                  <a:pt x="15086" y="7202"/>
                </a:lnTo>
                <a:lnTo>
                  <a:pt x="15208" y="7227"/>
                </a:lnTo>
                <a:lnTo>
                  <a:pt x="15403" y="7227"/>
                </a:lnTo>
                <a:lnTo>
                  <a:pt x="15622" y="7178"/>
                </a:lnTo>
                <a:lnTo>
                  <a:pt x="15841" y="7129"/>
                </a:lnTo>
                <a:lnTo>
                  <a:pt x="16108" y="7056"/>
                </a:lnTo>
                <a:lnTo>
                  <a:pt x="16108" y="7397"/>
                </a:lnTo>
                <a:lnTo>
                  <a:pt x="16108" y="7713"/>
                </a:lnTo>
                <a:lnTo>
                  <a:pt x="16035" y="7713"/>
                </a:lnTo>
                <a:lnTo>
                  <a:pt x="15670" y="7762"/>
                </a:lnTo>
                <a:lnTo>
                  <a:pt x="15330" y="7786"/>
                </a:lnTo>
                <a:lnTo>
                  <a:pt x="14965" y="7835"/>
                </a:lnTo>
                <a:lnTo>
                  <a:pt x="14600" y="7932"/>
                </a:lnTo>
                <a:lnTo>
                  <a:pt x="14575" y="7957"/>
                </a:lnTo>
                <a:lnTo>
                  <a:pt x="14575" y="7981"/>
                </a:lnTo>
                <a:lnTo>
                  <a:pt x="14575" y="8005"/>
                </a:lnTo>
                <a:lnTo>
                  <a:pt x="14600" y="8030"/>
                </a:lnTo>
                <a:lnTo>
                  <a:pt x="15330" y="8151"/>
                </a:lnTo>
                <a:lnTo>
                  <a:pt x="15500" y="8176"/>
                </a:lnTo>
                <a:lnTo>
                  <a:pt x="15695" y="8200"/>
                </a:lnTo>
                <a:lnTo>
                  <a:pt x="15865" y="8176"/>
                </a:lnTo>
                <a:lnTo>
                  <a:pt x="16035" y="8127"/>
                </a:lnTo>
                <a:lnTo>
                  <a:pt x="16035" y="8176"/>
                </a:lnTo>
                <a:lnTo>
                  <a:pt x="15938" y="8565"/>
                </a:lnTo>
                <a:lnTo>
                  <a:pt x="15816" y="8930"/>
                </a:lnTo>
                <a:lnTo>
                  <a:pt x="15524" y="8881"/>
                </a:lnTo>
                <a:lnTo>
                  <a:pt x="15232" y="8833"/>
                </a:lnTo>
                <a:lnTo>
                  <a:pt x="15013" y="8784"/>
                </a:lnTo>
                <a:lnTo>
                  <a:pt x="14794" y="8760"/>
                </a:lnTo>
                <a:lnTo>
                  <a:pt x="14332" y="8784"/>
                </a:lnTo>
                <a:lnTo>
                  <a:pt x="14308" y="8784"/>
                </a:lnTo>
                <a:lnTo>
                  <a:pt x="14308" y="8808"/>
                </a:lnTo>
                <a:lnTo>
                  <a:pt x="14308" y="8833"/>
                </a:lnTo>
                <a:lnTo>
                  <a:pt x="14332" y="8833"/>
                </a:lnTo>
                <a:lnTo>
                  <a:pt x="14478" y="8881"/>
                </a:lnTo>
                <a:lnTo>
                  <a:pt x="14624" y="8954"/>
                </a:lnTo>
                <a:lnTo>
                  <a:pt x="14965" y="9125"/>
                </a:lnTo>
                <a:lnTo>
                  <a:pt x="15281" y="9271"/>
                </a:lnTo>
                <a:lnTo>
                  <a:pt x="15451" y="9319"/>
                </a:lnTo>
                <a:lnTo>
                  <a:pt x="15622" y="9368"/>
                </a:lnTo>
                <a:lnTo>
                  <a:pt x="15500" y="9636"/>
                </a:lnTo>
                <a:lnTo>
                  <a:pt x="15354" y="9903"/>
                </a:lnTo>
                <a:lnTo>
                  <a:pt x="15135" y="9782"/>
                </a:lnTo>
                <a:lnTo>
                  <a:pt x="14916" y="9684"/>
                </a:lnTo>
                <a:lnTo>
                  <a:pt x="14429" y="9563"/>
                </a:lnTo>
                <a:lnTo>
                  <a:pt x="14210" y="9490"/>
                </a:lnTo>
                <a:lnTo>
                  <a:pt x="13943" y="9441"/>
                </a:lnTo>
                <a:lnTo>
                  <a:pt x="13699" y="9417"/>
                </a:lnTo>
                <a:lnTo>
                  <a:pt x="13553" y="9417"/>
                </a:lnTo>
                <a:lnTo>
                  <a:pt x="13456" y="9465"/>
                </a:lnTo>
                <a:lnTo>
                  <a:pt x="13432" y="9490"/>
                </a:lnTo>
                <a:lnTo>
                  <a:pt x="13432" y="9514"/>
                </a:lnTo>
                <a:lnTo>
                  <a:pt x="13578" y="9636"/>
                </a:lnTo>
                <a:lnTo>
                  <a:pt x="13772" y="9733"/>
                </a:lnTo>
                <a:lnTo>
                  <a:pt x="14137" y="9855"/>
                </a:lnTo>
                <a:lnTo>
                  <a:pt x="14648" y="10049"/>
                </a:lnTo>
                <a:lnTo>
                  <a:pt x="14892" y="10147"/>
                </a:lnTo>
                <a:lnTo>
                  <a:pt x="15135" y="10244"/>
                </a:lnTo>
                <a:lnTo>
                  <a:pt x="14794" y="10706"/>
                </a:lnTo>
                <a:lnTo>
                  <a:pt x="14721" y="10658"/>
                </a:lnTo>
                <a:lnTo>
                  <a:pt x="14624" y="10633"/>
                </a:lnTo>
                <a:lnTo>
                  <a:pt x="14405" y="10560"/>
                </a:lnTo>
                <a:lnTo>
                  <a:pt x="13991" y="10512"/>
                </a:lnTo>
                <a:lnTo>
                  <a:pt x="13772" y="10439"/>
                </a:lnTo>
                <a:lnTo>
                  <a:pt x="13505" y="10366"/>
                </a:lnTo>
                <a:lnTo>
                  <a:pt x="13359" y="10341"/>
                </a:lnTo>
                <a:lnTo>
                  <a:pt x="13213" y="10317"/>
                </a:lnTo>
                <a:lnTo>
                  <a:pt x="13115" y="10341"/>
                </a:lnTo>
                <a:lnTo>
                  <a:pt x="12994" y="10390"/>
                </a:lnTo>
                <a:lnTo>
                  <a:pt x="12994" y="10414"/>
                </a:lnTo>
                <a:lnTo>
                  <a:pt x="13018" y="10536"/>
                </a:lnTo>
                <a:lnTo>
                  <a:pt x="13091" y="10609"/>
                </a:lnTo>
                <a:lnTo>
                  <a:pt x="13188" y="10682"/>
                </a:lnTo>
                <a:lnTo>
                  <a:pt x="13310" y="10731"/>
                </a:lnTo>
                <a:lnTo>
                  <a:pt x="13553" y="10828"/>
                </a:lnTo>
                <a:lnTo>
                  <a:pt x="13772" y="10877"/>
                </a:lnTo>
                <a:lnTo>
                  <a:pt x="14113" y="10998"/>
                </a:lnTo>
                <a:lnTo>
                  <a:pt x="14308" y="11047"/>
                </a:lnTo>
                <a:lnTo>
                  <a:pt x="14502" y="11071"/>
                </a:lnTo>
                <a:lnTo>
                  <a:pt x="14089" y="11509"/>
                </a:lnTo>
                <a:lnTo>
                  <a:pt x="13943" y="11412"/>
                </a:lnTo>
                <a:lnTo>
                  <a:pt x="13772" y="11339"/>
                </a:lnTo>
                <a:lnTo>
                  <a:pt x="13432" y="11242"/>
                </a:lnTo>
                <a:lnTo>
                  <a:pt x="13067" y="11144"/>
                </a:lnTo>
                <a:lnTo>
                  <a:pt x="12702" y="11071"/>
                </a:lnTo>
                <a:lnTo>
                  <a:pt x="12337" y="11047"/>
                </a:lnTo>
                <a:lnTo>
                  <a:pt x="11972" y="11096"/>
                </a:lnTo>
                <a:lnTo>
                  <a:pt x="11947" y="11096"/>
                </a:lnTo>
                <a:lnTo>
                  <a:pt x="11899" y="11120"/>
                </a:lnTo>
                <a:lnTo>
                  <a:pt x="11874" y="11193"/>
                </a:lnTo>
                <a:lnTo>
                  <a:pt x="11850" y="11266"/>
                </a:lnTo>
                <a:lnTo>
                  <a:pt x="11874" y="11290"/>
                </a:lnTo>
                <a:lnTo>
                  <a:pt x="11899" y="11363"/>
                </a:lnTo>
                <a:lnTo>
                  <a:pt x="11972" y="11412"/>
                </a:lnTo>
                <a:lnTo>
                  <a:pt x="12580" y="11509"/>
                </a:lnTo>
                <a:lnTo>
                  <a:pt x="12872" y="11582"/>
                </a:lnTo>
                <a:lnTo>
                  <a:pt x="13164" y="11655"/>
                </a:lnTo>
                <a:lnTo>
                  <a:pt x="13432" y="11753"/>
                </a:lnTo>
                <a:lnTo>
                  <a:pt x="13675" y="11850"/>
                </a:lnTo>
                <a:lnTo>
                  <a:pt x="13359" y="12118"/>
                </a:lnTo>
                <a:lnTo>
                  <a:pt x="13018" y="12337"/>
                </a:lnTo>
                <a:lnTo>
                  <a:pt x="12994" y="12288"/>
                </a:lnTo>
                <a:lnTo>
                  <a:pt x="12945" y="12239"/>
                </a:lnTo>
                <a:lnTo>
                  <a:pt x="12775" y="12166"/>
                </a:lnTo>
                <a:lnTo>
                  <a:pt x="12604" y="12142"/>
                </a:lnTo>
                <a:lnTo>
                  <a:pt x="12410" y="12118"/>
                </a:lnTo>
                <a:lnTo>
                  <a:pt x="12215" y="12069"/>
                </a:lnTo>
                <a:lnTo>
                  <a:pt x="11850" y="11947"/>
                </a:lnTo>
                <a:lnTo>
                  <a:pt x="11558" y="11826"/>
                </a:lnTo>
                <a:lnTo>
                  <a:pt x="11242" y="11704"/>
                </a:lnTo>
                <a:lnTo>
                  <a:pt x="11096" y="11655"/>
                </a:lnTo>
                <a:lnTo>
                  <a:pt x="10950" y="11607"/>
                </a:lnTo>
                <a:lnTo>
                  <a:pt x="10779" y="11582"/>
                </a:lnTo>
                <a:lnTo>
                  <a:pt x="10633" y="11582"/>
                </a:lnTo>
                <a:lnTo>
                  <a:pt x="10609" y="11607"/>
                </a:lnTo>
                <a:lnTo>
                  <a:pt x="10609" y="11655"/>
                </a:lnTo>
                <a:lnTo>
                  <a:pt x="10682" y="11753"/>
                </a:lnTo>
                <a:lnTo>
                  <a:pt x="10804" y="11874"/>
                </a:lnTo>
                <a:lnTo>
                  <a:pt x="10925" y="11947"/>
                </a:lnTo>
                <a:lnTo>
                  <a:pt x="11047" y="12045"/>
                </a:lnTo>
                <a:lnTo>
                  <a:pt x="11315" y="12166"/>
                </a:lnTo>
                <a:lnTo>
                  <a:pt x="11582" y="12288"/>
                </a:lnTo>
                <a:lnTo>
                  <a:pt x="11826" y="12385"/>
                </a:lnTo>
                <a:lnTo>
                  <a:pt x="12093" y="12483"/>
                </a:lnTo>
                <a:lnTo>
                  <a:pt x="12361" y="12556"/>
                </a:lnTo>
                <a:lnTo>
                  <a:pt x="12507" y="12580"/>
                </a:lnTo>
                <a:lnTo>
                  <a:pt x="12629" y="12580"/>
                </a:lnTo>
                <a:lnTo>
                  <a:pt x="12239" y="12799"/>
                </a:lnTo>
                <a:lnTo>
                  <a:pt x="11850" y="12969"/>
                </a:lnTo>
                <a:lnTo>
                  <a:pt x="11801" y="12921"/>
                </a:lnTo>
                <a:lnTo>
                  <a:pt x="11680" y="12823"/>
                </a:lnTo>
                <a:lnTo>
                  <a:pt x="11558" y="12775"/>
                </a:lnTo>
                <a:lnTo>
                  <a:pt x="11266" y="12677"/>
                </a:lnTo>
                <a:lnTo>
                  <a:pt x="10998" y="12604"/>
                </a:lnTo>
                <a:lnTo>
                  <a:pt x="10731" y="12531"/>
                </a:lnTo>
                <a:lnTo>
                  <a:pt x="10585" y="12458"/>
                </a:lnTo>
                <a:lnTo>
                  <a:pt x="10439" y="12385"/>
                </a:lnTo>
                <a:lnTo>
                  <a:pt x="10171" y="12239"/>
                </a:lnTo>
                <a:lnTo>
                  <a:pt x="10025" y="12166"/>
                </a:lnTo>
                <a:lnTo>
                  <a:pt x="9879" y="12118"/>
                </a:lnTo>
                <a:lnTo>
                  <a:pt x="9733" y="12093"/>
                </a:lnTo>
                <a:lnTo>
                  <a:pt x="9563" y="12093"/>
                </a:lnTo>
                <a:lnTo>
                  <a:pt x="9514" y="12118"/>
                </a:lnTo>
                <a:lnTo>
                  <a:pt x="9490" y="12142"/>
                </a:lnTo>
                <a:lnTo>
                  <a:pt x="9490" y="12191"/>
                </a:lnTo>
                <a:lnTo>
                  <a:pt x="9514" y="12215"/>
                </a:lnTo>
                <a:lnTo>
                  <a:pt x="9733" y="12410"/>
                </a:lnTo>
                <a:lnTo>
                  <a:pt x="9952" y="12580"/>
                </a:lnTo>
                <a:lnTo>
                  <a:pt x="10220" y="12750"/>
                </a:lnTo>
                <a:lnTo>
                  <a:pt x="10463" y="12872"/>
                </a:lnTo>
                <a:lnTo>
                  <a:pt x="10682" y="12969"/>
                </a:lnTo>
                <a:lnTo>
                  <a:pt x="10901" y="13042"/>
                </a:lnTo>
                <a:lnTo>
                  <a:pt x="11363" y="13188"/>
                </a:lnTo>
                <a:lnTo>
                  <a:pt x="10852" y="13359"/>
                </a:lnTo>
                <a:lnTo>
                  <a:pt x="10317" y="13505"/>
                </a:lnTo>
                <a:lnTo>
                  <a:pt x="10317" y="13480"/>
                </a:lnTo>
                <a:lnTo>
                  <a:pt x="10366" y="13359"/>
                </a:lnTo>
                <a:lnTo>
                  <a:pt x="10366" y="13310"/>
                </a:lnTo>
                <a:lnTo>
                  <a:pt x="10342" y="13261"/>
                </a:lnTo>
                <a:lnTo>
                  <a:pt x="10293" y="13213"/>
                </a:lnTo>
                <a:lnTo>
                  <a:pt x="10244" y="13164"/>
                </a:lnTo>
                <a:lnTo>
                  <a:pt x="9198" y="12604"/>
                </a:lnTo>
                <a:lnTo>
                  <a:pt x="9028" y="12507"/>
                </a:lnTo>
                <a:lnTo>
                  <a:pt x="8809" y="12410"/>
                </a:lnTo>
                <a:lnTo>
                  <a:pt x="8711" y="12385"/>
                </a:lnTo>
                <a:lnTo>
                  <a:pt x="8590" y="12361"/>
                </a:lnTo>
                <a:lnTo>
                  <a:pt x="8492" y="12385"/>
                </a:lnTo>
                <a:lnTo>
                  <a:pt x="8419" y="12434"/>
                </a:lnTo>
                <a:lnTo>
                  <a:pt x="8419" y="12458"/>
                </a:lnTo>
                <a:lnTo>
                  <a:pt x="8444" y="12556"/>
                </a:lnTo>
                <a:lnTo>
                  <a:pt x="8517" y="12629"/>
                </a:lnTo>
                <a:lnTo>
                  <a:pt x="8687" y="12799"/>
                </a:lnTo>
                <a:lnTo>
                  <a:pt x="9028" y="13042"/>
                </a:lnTo>
                <a:lnTo>
                  <a:pt x="9490" y="13334"/>
                </a:lnTo>
                <a:lnTo>
                  <a:pt x="9733" y="13456"/>
                </a:lnTo>
                <a:lnTo>
                  <a:pt x="10001" y="13553"/>
                </a:lnTo>
                <a:lnTo>
                  <a:pt x="9539" y="13651"/>
                </a:lnTo>
                <a:lnTo>
                  <a:pt x="9076" y="13699"/>
                </a:lnTo>
                <a:lnTo>
                  <a:pt x="9052" y="13651"/>
                </a:lnTo>
                <a:lnTo>
                  <a:pt x="8857" y="13480"/>
                </a:lnTo>
                <a:lnTo>
                  <a:pt x="8638" y="13334"/>
                </a:lnTo>
                <a:lnTo>
                  <a:pt x="8176" y="13067"/>
                </a:lnTo>
                <a:lnTo>
                  <a:pt x="7762" y="12799"/>
                </a:lnTo>
                <a:lnTo>
                  <a:pt x="7568" y="12677"/>
                </a:lnTo>
                <a:lnTo>
                  <a:pt x="7349" y="12604"/>
                </a:lnTo>
                <a:lnTo>
                  <a:pt x="7300" y="12604"/>
                </a:lnTo>
                <a:lnTo>
                  <a:pt x="7276" y="12653"/>
                </a:lnTo>
                <a:lnTo>
                  <a:pt x="7276" y="12775"/>
                </a:lnTo>
                <a:lnTo>
                  <a:pt x="7300" y="12872"/>
                </a:lnTo>
                <a:lnTo>
                  <a:pt x="7373" y="12969"/>
                </a:lnTo>
                <a:lnTo>
                  <a:pt x="7446" y="13042"/>
                </a:lnTo>
                <a:lnTo>
                  <a:pt x="7616" y="13213"/>
                </a:lnTo>
                <a:lnTo>
                  <a:pt x="7787" y="13334"/>
                </a:lnTo>
                <a:lnTo>
                  <a:pt x="8103" y="13553"/>
                </a:lnTo>
                <a:lnTo>
                  <a:pt x="8444" y="13748"/>
                </a:lnTo>
                <a:lnTo>
                  <a:pt x="8346" y="13748"/>
                </a:lnTo>
                <a:lnTo>
                  <a:pt x="7835" y="13772"/>
                </a:lnTo>
                <a:lnTo>
                  <a:pt x="7349" y="13724"/>
                </a:lnTo>
                <a:lnTo>
                  <a:pt x="7373" y="13699"/>
                </a:lnTo>
                <a:lnTo>
                  <a:pt x="7397" y="13651"/>
                </a:lnTo>
                <a:lnTo>
                  <a:pt x="7422" y="13578"/>
                </a:lnTo>
                <a:lnTo>
                  <a:pt x="7397" y="13529"/>
                </a:lnTo>
                <a:lnTo>
                  <a:pt x="7373" y="13456"/>
                </a:lnTo>
                <a:lnTo>
                  <a:pt x="7324" y="13383"/>
                </a:lnTo>
                <a:lnTo>
                  <a:pt x="7203" y="13286"/>
                </a:lnTo>
                <a:lnTo>
                  <a:pt x="6911" y="13091"/>
                </a:lnTo>
                <a:lnTo>
                  <a:pt x="6643" y="12872"/>
                </a:lnTo>
                <a:lnTo>
                  <a:pt x="6521" y="12799"/>
                </a:lnTo>
                <a:lnTo>
                  <a:pt x="6448" y="12750"/>
                </a:lnTo>
                <a:lnTo>
                  <a:pt x="6424" y="12702"/>
                </a:lnTo>
                <a:lnTo>
                  <a:pt x="6424" y="12677"/>
                </a:lnTo>
                <a:lnTo>
                  <a:pt x="6400" y="12677"/>
                </a:lnTo>
                <a:lnTo>
                  <a:pt x="6375" y="12702"/>
                </a:lnTo>
                <a:lnTo>
                  <a:pt x="6351" y="12775"/>
                </a:lnTo>
                <a:lnTo>
                  <a:pt x="6327" y="12823"/>
                </a:lnTo>
                <a:lnTo>
                  <a:pt x="6351" y="12969"/>
                </a:lnTo>
                <a:lnTo>
                  <a:pt x="6400" y="13042"/>
                </a:lnTo>
                <a:lnTo>
                  <a:pt x="6448" y="13140"/>
                </a:lnTo>
                <a:lnTo>
                  <a:pt x="6570" y="13286"/>
                </a:lnTo>
                <a:lnTo>
                  <a:pt x="6716" y="13432"/>
                </a:lnTo>
                <a:lnTo>
                  <a:pt x="6862" y="13553"/>
                </a:lnTo>
                <a:lnTo>
                  <a:pt x="7032" y="13675"/>
                </a:lnTo>
                <a:lnTo>
                  <a:pt x="7032" y="13675"/>
                </a:lnTo>
                <a:lnTo>
                  <a:pt x="6619" y="13578"/>
                </a:lnTo>
                <a:lnTo>
                  <a:pt x="6229" y="13456"/>
                </a:lnTo>
                <a:lnTo>
                  <a:pt x="5864" y="13334"/>
                </a:lnTo>
                <a:lnTo>
                  <a:pt x="5670" y="13286"/>
                </a:lnTo>
                <a:lnTo>
                  <a:pt x="5475" y="13261"/>
                </a:lnTo>
                <a:lnTo>
                  <a:pt x="5280" y="13237"/>
                </a:lnTo>
                <a:lnTo>
                  <a:pt x="5086" y="13261"/>
                </a:lnTo>
                <a:lnTo>
                  <a:pt x="4988" y="13286"/>
                </a:lnTo>
                <a:lnTo>
                  <a:pt x="4915" y="13334"/>
                </a:lnTo>
                <a:lnTo>
                  <a:pt x="4842" y="13407"/>
                </a:lnTo>
                <a:lnTo>
                  <a:pt x="4818" y="13505"/>
                </a:lnTo>
                <a:lnTo>
                  <a:pt x="4672" y="13651"/>
                </a:lnTo>
                <a:lnTo>
                  <a:pt x="4502" y="13797"/>
                </a:lnTo>
                <a:lnTo>
                  <a:pt x="4331" y="13943"/>
                </a:lnTo>
                <a:lnTo>
                  <a:pt x="4161" y="14064"/>
                </a:lnTo>
                <a:lnTo>
                  <a:pt x="3869" y="14259"/>
                </a:lnTo>
                <a:lnTo>
                  <a:pt x="3553" y="14405"/>
                </a:lnTo>
                <a:lnTo>
                  <a:pt x="3212" y="14551"/>
                </a:lnTo>
                <a:lnTo>
                  <a:pt x="2896" y="14648"/>
                </a:lnTo>
                <a:lnTo>
                  <a:pt x="2555" y="14745"/>
                </a:lnTo>
                <a:lnTo>
                  <a:pt x="2190" y="14818"/>
                </a:lnTo>
                <a:lnTo>
                  <a:pt x="1825" y="14867"/>
                </a:lnTo>
                <a:lnTo>
                  <a:pt x="1485" y="14891"/>
                </a:lnTo>
                <a:lnTo>
                  <a:pt x="1314" y="14891"/>
                </a:lnTo>
                <a:lnTo>
                  <a:pt x="1144" y="14867"/>
                </a:lnTo>
                <a:lnTo>
                  <a:pt x="1436" y="14672"/>
                </a:lnTo>
                <a:lnTo>
                  <a:pt x="1728" y="14453"/>
                </a:lnTo>
                <a:lnTo>
                  <a:pt x="1996" y="14210"/>
                </a:lnTo>
                <a:lnTo>
                  <a:pt x="2239" y="13991"/>
                </a:lnTo>
                <a:lnTo>
                  <a:pt x="2604" y="13626"/>
                </a:lnTo>
                <a:lnTo>
                  <a:pt x="2774" y="13432"/>
                </a:lnTo>
                <a:lnTo>
                  <a:pt x="2944" y="13188"/>
                </a:lnTo>
                <a:lnTo>
                  <a:pt x="3066" y="12945"/>
                </a:lnTo>
                <a:lnTo>
                  <a:pt x="3163" y="12702"/>
                </a:lnTo>
                <a:lnTo>
                  <a:pt x="3212" y="12458"/>
                </a:lnTo>
                <a:lnTo>
                  <a:pt x="3212" y="12337"/>
                </a:lnTo>
                <a:lnTo>
                  <a:pt x="3212" y="12215"/>
                </a:lnTo>
                <a:lnTo>
                  <a:pt x="3236" y="12118"/>
                </a:lnTo>
                <a:lnTo>
                  <a:pt x="3212" y="12045"/>
                </a:lnTo>
                <a:lnTo>
                  <a:pt x="3188" y="11972"/>
                </a:lnTo>
                <a:lnTo>
                  <a:pt x="3115" y="11923"/>
                </a:lnTo>
                <a:lnTo>
                  <a:pt x="2920" y="11826"/>
                </a:lnTo>
                <a:lnTo>
                  <a:pt x="2750" y="11704"/>
                </a:lnTo>
                <a:lnTo>
                  <a:pt x="2409" y="11461"/>
                </a:lnTo>
                <a:lnTo>
                  <a:pt x="2117" y="11169"/>
                </a:lnTo>
                <a:lnTo>
                  <a:pt x="1850" y="10852"/>
                </a:lnTo>
                <a:lnTo>
                  <a:pt x="1631" y="10512"/>
                </a:lnTo>
                <a:lnTo>
                  <a:pt x="1412" y="10147"/>
                </a:lnTo>
                <a:lnTo>
                  <a:pt x="1241" y="9757"/>
                </a:lnTo>
                <a:lnTo>
                  <a:pt x="1095" y="9368"/>
                </a:lnTo>
                <a:lnTo>
                  <a:pt x="949" y="8979"/>
                </a:lnTo>
                <a:lnTo>
                  <a:pt x="828" y="8565"/>
                </a:lnTo>
                <a:lnTo>
                  <a:pt x="755" y="8127"/>
                </a:lnTo>
                <a:lnTo>
                  <a:pt x="682" y="7689"/>
                </a:lnTo>
                <a:lnTo>
                  <a:pt x="657" y="7251"/>
                </a:lnTo>
                <a:lnTo>
                  <a:pt x="657" y="6837"/>
                </a:lnTo>
                <a:lnTo>
                  <a:pt x="706" y="6399"/>
                </a:lnTo>
                <a:lnTo>
                  <a:pt x="803" y="5986"/>
                </a:lnTo>
                <a:lnTo>
                  <a:pt x="925" y="5548"/>
                </a:lnTo>
                <a:lnTo>
                  <a:pt x="1120" y="5110"/>
                </a:lnTo>
                <a:lnTo>
                  <a:pt x="1339" y="4696"/>
                </a:lnTo>
                <a:lnTo>
                  <a:pt x="1606" y="4307"/>
                </a:lnTo>
                <a:lnTo>
                  <a:pt x="1898" y="3869"/>
                </a:lnTo>
                <a:lnTo>
                  <a:pt x="2166" y="3431"/>
                </a:lnTo>
                <a:lnTo>
                  <a:pt x="2434" y="3017"/>
                </a:lnTo>
                <a:lnTo>
                  <a:pt x="2604" y="2823"/>
                </a:lnTo>
                <a:lnTo>
                  <a:pt x="2774" y="2628"/>
                </a:lnTo>
                <a:lnTo>
                  <a:pt x="3115" y="2336"/>
                </a:lnTo>
                <a:lnTo>
                  <a:pt x="3431" y="2068"/>
                </a:lnTo>
                <a:lnTo>
                  <a:pt x="3772" y="1825"/>
                </a:lnTo>
                <a:lnTo>
                  <a:pt x="4137" y="1582"/>
                </a:lnTo>
                <a:lnTo>
                  <a:pt x="4502" y="1387"/>
                </a:lnTo>
                <a:lnTo>
                  <a:pt x="4867" y="1192"/>
                </a:lnTo>
                <a:lnTo>
                  <a:pt x="5256" y="1046"/>
                </a:lnTo>
                <a:lnTo>
                  <a:pt x="5670" y="900"/>
                </a:lnTo>
                <a:lnTo>
                  <a:pt x="6083" y="803"/>
                </a:lnTo>
                <a:lnTo>
                  <a:pt x="6497" y="706"/>
                </a:lnTo>
                <a:lnTo>
                  <a:pt x="6935" y="633"/>
                </a:lnTo>
                <a:lnTo>
                  <a:pt x="7373" y="584"/>
                </a:lnTo>
                <a:lnTo>
                  <a:pt x="7811" y="535"/>
                </a:lnTo>
                <a:lnTo>
                  <a:pt x="8249" y="511"/>
                </a:lnTo>
                <a:close/>
                <a:moveTo>
                  <a:pt x="8444" y="0"/>
                </a:moveTo>
                <a:lnTo>
                  <a:pt x="7641" y="24"/>
                </a:lnTo>
                <a:lnTo>
                  <a:pt x="6838" y="122"/>
                </a:lnTo>
                <a:lnTo>
                  <a:pt x="6351" y="195"/>
                </a:lnTo>
                <a:lnTo>
                  <a:pt x="5889" y="292"/>
                </a:lnTo>
                <a:lnTo>
                  <a:pt x="5426" y="414"/>
                </a:lnTo>
                <a:lnTo>
                  <a:pt x="4964" y="560"/>
                </a:lnTo>
                <a:lnTo>
                  <a:pt x="4502" y="730"/>
                </a:lnTo>
                <a:lnTo>
                  <a:pt x="4088" y="949"/>
                </a:lnTo>
                <a:lnTo>
                  <a:pt x="3674" y="1217"/>
                </a:lnTo>
                <a:lnTo>
                  <a:pt x="3285" y="1509"/>
                </a:lnTo>
                <a:lnTo>
                  <a:pt x="2823" y="1922"/>
                </a:lnTo>
                <a:lnTo>
                  <a:pt x="2385" y="2312"/>
                </a:lnTo>
                <a:lnTo>
                  <a:pt x="2166" y="2531"/>
                </a:lnTo>
                <a:lnTo>
                  <a:pt x="1947" y="2725"/>
                </a:lnTo>
                <a:lnTo>
                  <a:pt x="1752" y="2969"/>
                </a:lnTo>
                <a:lnTo>
                  <a:pt x="1582" y="3212"/>
                </a:lnTo>
                <a:lnTo>
                  <a:pt x="1266" y="3723"/>
                </a:lnTo>
                <a:lnTo>
                  <a:pt x="974" y="4283"/>
                </a:lnTo>
                <a:lnTo>
                  <a:pt x="682" y="4842"/>
                </a:lnTo>
                <a:lnTo>
                  <a:pt x="438" y="5402"/>
                </a:lnTo>
                <a:lnTo>
                  <a:pt x="341" y="5645"/>
                </a:lnTo>
                <a:lnTo>
                  <a:pt x="268" y="5889"/>
                </a:lnTo>
                <a:lnTo>
                  <a:pt x="195" y="6132"/>
                </a:lnTo>
                <a:lnTo>
                  <a:pt x="146" y="6375"/>
                </a:lnTo>
                <a:lnTo>
                  <a:pt x="122" y="6886"/>
                </a:lnTo>
                <a:lnTo>
                  <a:pt x="122" y="7397"/>
                </a:lnTo>
                <a:lnTo>
                  <a:pt x="171" y="7908"/>
                </a:lnTo>
                <a:lnTo>
                  <a:pt x="268" y="8419"/>
                </a:lnTo>
                <a:lnTo>
                  <a:pt x="390" y="8906"/>
                </a:lnTo>
                <a:lnTo>
                  <a:pt x="536" y="9392"/>
                </a:lnTo>
                <a:lnTo>
                  <a:pt x="682" y="9830"/>
                </a:lnTo>
                <a:lnTo>
                  <a:pt x="876" y="10244"/>
                </a:lnTo>
                <a:lnTo>
                  <a:pt x="1095" y="10658"/>
                </a:lnTo>
                <a:lnTo>
                  <a:pt x="1339" y="11047"/>
                </a:lnTo>
                <a:lnTo>
                  <a:pt x="1631" y="11412"/>
                </a:lnTo>
                <a:lnTo>
                  <a:pt x="1947" y="11728"/>
                </a:lnTo>
                <a:lnTo>
                  <a:pt x="2117" y="11874"/>
                </a:lnTo>
                <a:lnTo>
                  <a:pt x="2312" y="12020"/>
                </a:lnTo>
                <a:lnTo>
                  <a:pt x="2507" y="12142"/>
                </a:lnTo>
                <a:lnTo>
                  <a:pt x="2701" y="12239"/>
                </a:lnTo>
                <a:lnTo>
                  <a:pt x="2677" y="12458"/>
                </a:lnTo>
                <a:lnTo>
                  <a:pt x="2604" y="12653"/>
                </a:lnTo>
                <a:lnTo>
                  <a:pt x="2482" y="12848"/>
                </a:lnTo>
                <a:lnTo>
                  <a:pt x="2361" y="13042"/>
                </a:lnTo>
                <a:lnTo>
                  <a:pt x="2215" y="13213"/>
                </a:lnTo>
                <a:lnTo>
                  <a:pt x="2069" y="13359"/>
                </a:lnTo>
                <a:lnTo>
                  <a:pt x="1752" y="13675"/>
                </a:lnTo>
                <a:lnTo>
                  <a:pt x="1412" y="13967"/>
                </a:lnTo>
                <a:lnTo>
                  <a:pt x="1047" y="14259"/>
                </a:lnTo>
                <a:lnTo>
                  <a:pt x="828" y="14381"/>
                </a:lnTo>
                <a:lnTo>
                  <a:pt x="633" y="14478"/>
                </a:lnTo>
                <a:lnTo>
                  <a:pt x="414" y="14575"/>
                </a:lnTo>
                <a:lnTo>
                  <a:pt x="195" y="14648"/>
                </a:lnTo>
                <a:lnTo>
                  <a:pt x="98" y="14697"/>
                </a:lnTo>
                <a:lnTo>
                  <a:pt x="25" y="14794"/>
                </a:lnTo>
                <a:lnTo>
                  <a:pt x="0" y="14891"/>
                </a:lnTo>
                <a:lnTo>
                  <a:pt x="25" y="14989"/>
                </a:lnTo>
                <a:lnTo>
                  <a:pt x="49" y="15086"/>
                </a:lnTo>
                <a:lnTo>
                  <a:pt x="146" y="15159"/>
                </a:lnTo>
                <a:lnTo>
                  <a:pt x="244" y="15208"/>
                </a:lnTo>
                <a:lnTo>
                  <a:pt x="365" y="15208"/>
                </a:lnTo>
                <a:lnTo>
                  <a:pt x="414" y="15183"/>
                </a:lnTo>
                <a:lnTo>
                  <a:pt x="560" y="15256"/>
                </a:lnTo>
                <a:lnTo>
                  <a:pt x="682" y="15305"/>
                </a:lnTo>
                <a:lnTo>
                  <a:pt x="998" y="15378"/>
                </a:lnTo>
                <a:lnTo>
                  <a:pt x="1314" y="15402"/>
                </a:lnTo>
                <a:lnTo>
                  <a:pt x="1679" y="15402"/>
                </a:lnTo>
                <a:lnTo>
                  <a:pt x="2020" y="15354"/>
                </a:lnTo>
                <a:lnTo>
                  <a:pt x="2336" y="15305"/>
                </a:lnTo>
                <a:lnTo>
                  <a:pt x="2896" y="15183"/>
                </a:lnTo>
                <a:lnTo>
                  <a:pt x="3261" y="15062"/>
                </a:lnTo>
                <a:lnTo>
                  <a:pt x="3626" y="14916"/>
                </a:lnTo>
                <a:lnTo>
                  <a:pt x="3991" y="14770"/>
                </a:lnTo>
                <a:lnTo>
                  <a:pt x="4331" y="14575"/>
                </a:lnTo>
                <a:lnTo>
                  <a:pt x="4575" y="14429"/>
                </a:lnTo>
                <a:lnTo>
                  <a:pt x="4818" y="14259"/>
                </a:lnTo>
                <a:lnTo>
                  <a:pt x="5037" y="14040"/>
                </a:lnTo>
                <a:lnTo>
                  <a:pt x="5134" y="13918"/>
                </a:lnTo>
                <a:lnTo>
                  <a:pt x="5207" y="13797"/>
                </a:lnTo>
                <a:lnTo>
                  <a:pt x="5426" y="13821"/>
                </a:lnTo>
                <a:lnTo>
                  <a:pt x="5645" y="13845"/>
                </a:lnTo>
                <a:lnTo>
                  <a:pt x="6059" y="13967"/>
                </a:lnTo>
                <a:lnTo>
                  <a:pt x="6497" y="14113"/>
                </a:lnTo>
                <a:lnTo>
                  <a:pt x="6692" y="14186"/>
                </a:lnTo>
                <a:lnTo>
                  <a:pt x="6911" y="14235"/>
                </a:lnTo>
                <a:lnTo>
                  <a:pt x="7178" y="14283"/>
                </a:lnTo>
                <a:lnTo>
                  <a:pt x="7446" y="14308"/>
                </a:lnTo>
                <a:lnTo>
                  <a:pt x="7981" y="14332"/>
                </a:lnTo>
                <a:lnTo>
                  <a:pt x="8517" y="14308"/>
                </a:lnTo>
                <a:lnTo>
                  <a:pt x="9052" y="14259"/>
                </a:lnTo>
                <a:lnTo>
                  <a:pt x="9490" y="14210"/>
                </a:lnTo>
                <a:lnTo>
                  <a:pt x="9952" y="14137"/>
                </a:lnTo>
                <a:lnTo>
                  <a:pt x="10390" y="14040"/>
                </a:lnTo>
                <a:lnTo>
                  <a:pt x="10828" y="13918"/>
                </a:lnTo>
                <a:lnTo>
                  <a:pt x="11266" y="13797"/>
                </a:lnTo>
                <a:lnTo>
                  <a:pt x="11680" y="13651"/>
                </a:lnTo>
                <a:lnTo>
                  <a:pt x="12093" y="13480"/>
                </a:lnTo>
                <a:lnTo>
                  <a:pt x="12507" y="13286"/>
                </a:lnTo>
                <a:lnTo>
                  <a:pt x="12921" y="13067"/>
                </a:lnTo>
                <a:lnTo>
                  <a:pt x="13310" y="12823"/>
                </a:lnTo>
                <a:lnTo>
                  <a:pt x="13699" y="12556"/>
                </a:lnTo>
                <a:lnTo>
                  <a:pt x="14089" y="12264"/>
                </a:lnTo>
                <a:lnTo>
                  <a:pt x="14429" y="11947"/>
                </a:lnTo>
                <a:lnTo>
                  <a:pt x="14770" y="11607"/>
                </a:lnTo>
                <a:lnTo>
                  <a:pt x="15111" y="11266"/>
                </a:lnTo>
                <a:lnTo>
                  <a:pt x="15403" y="10901"/>
                </a:lnTo>
                <a:lnTo>
                  <a:pt x="15670" y="10512"/>
                </a:lnTo>
                <a:lnTo>
                  <a:pt x="15914" y="10098"/>
                </a:lnTo>
                <a:lnTo>
                  <a:pt x="16133" y="9684"/>
                </a:lnTo>
                <a:lnTo>
                  <a:pt x="16327" y="9246"/>
                </a:lnTo>
                <a:lnTo>
                  <a:pt x="16473" y="8808"/>
                </a:lnTo>
                <a:lnTo>
                  <a:pt x="16595" y="8346"/>
                </a:lnTo>
                <a:lnTo>
                  <a:pt x="16668" y="7884"/>
                </a:lnTo>
                <a:lnTo>
                  <a:pt x="16717" y="7421"/>
                </a:lnTo>
                <a:lnTo>
                  <a:pt x="16717" y="7178"/>
                </a:lnTo>
                <a:lnTo>
                  <a:pt x="16692" y="6959"/>
                </a:lnTo>
                <a:lnTo>
                  <a:pt x="16595" y="6497"/>
                </a:lnTo>
                <a:lnTo>
                  <a:pt x="16473" y="6035"/>
                </a:lnTo>
                <a:lnTo>
                  <a:pt x="16352" y="5597"/>
                </a:lnTo>
                <a:lnTo>
                  <a:pt x="16206" y="5134"/>
                </a:lnTo>
                <a:lnTo>
                  <a:pt x="16084" y="4672"/>
                </a:lnTo>
                <a:lnTo>
                  <a:pt x="15962" y="4210"/>
                </a:lnTo>
                <a:lnTo>
                  <a:pt x="15792" y="3772"/>
                </a:lnTo>
                <a:lnTo>
                  <a:pt x="15597" y="3358"/>
                </a:lnTo>
                <a:lnTo>
                  <a:pt x="15354" y="2993"/>
                </a:lnTo>
                <a:lnTo>
                  <a:pt x="15062" y="2652"/>
                </a:lnTo>
                <a:lnTo>
                  <a:pt x="14770" y="2336"/>
                </a:lnTo>
                <a:lnTo>
                  <a:pt x="14429" y="2044"/>
                </a:lnTo>
                <a:lnTo>
                  <a:pt x="14089" y="1776"/>
                </a:lnTo>
                <a:lnTo>
                  <a:pt x="13724" y="1509"/>
                </a:lnTo>
                <a:lnTo>
                  <a:pt x="13334" y="1265"/>
                </a:lnTo>
                <a:lnTo>
                  <a:pt x="12969" y="1046"/>
                </a:lnTo>
                <a:lnTo>
                  <a:pt x="12580" y="827"/>
                </a:lnTo>
                <a:lnTo>
                  <a:pt x="12166" y="633"/>
                </a:lnTo>
                <a:lnTo>
                  <a:pt x="11777" y="487"/>
                </a:lnTo>
                <a:lnTo>
                  <a:pt x="11363" y="341"/>
                </a:lnTo>
                <a:lnTo>
                  <a:pt x="10950" y="219"/>
                </a:lnTo>
                <a:lnTo>
                  <a:pt x="10512" y="146"/>
                </a:lnTo>
                <a:lnTo>
                  <a:pt x="10074" y="73"/>
                </a:lnTo>
                <a:lnTo>
                  <a:pt x="927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9.xml"/><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theme" Target="../theme/theme2.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gradFill>
          <a:gsLst>
            <a:gs pos="0">
              <a:schemeClr val="accent1"/>
            </a:gs>
            <a:gs pos="100000">
              <a:schemeClr val="accent2"/>
            </a:gs>
          </a:gsLst>
          <a:lin ang="2698631" scaled="0"/>
        </a:gra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62700" y="321094"/>
            <a:ext cx="7571700" cy="379500"/>
          </a:xfrm>
          <a:prstGeom prst="rect">
            <a:avLst/>
          </a:prstGeom>
          <a:noFill/>
          <a:ln>
            <a:noFill/>
          </a:ln>
        </p:spPr>
        <p:txBody>
          <a:bodyPr spcFirstLastPara="1" wrap="square" lIns="91425" tIns="91425" rIns="91425" bIns="91425" anchor="b" anchorCtr="0">
            <a:noAutofit/>
          </a:bodyPr>
          <a:lstStyle>
            <a:lvl1pPr lvl="0">
              <a:spcBef>
                <a:spcPts val="0"/>
              </a:spcBef>
              <a:spcAft>
                <a:spcPts val="0"/>
              </a:spcAft>
              <a:buClr>
                <a:schemeClr val="lt1"/>
              </a:buClr>
              <a:buSzPts val="1600"/>
              <a:buFont typeface="Raleway"/>
              <a:buNone/>
              <a:defRPr sz="1600">
                <a:solidFill>
                  <a:schemeClr val="lt1"/>
                </a:solidFill>
                <a:latin typeface="Raleway"/>
                <a:ea typeface="Raleway"/>
                <a:cs typeface="Raleway"/>
                <a:sym typeface="Raleway"/>
              </a:defRPr>
            </a:lvl1pPr>
            <a:lvl2pPr lvl="1" algn="ctr">
              <a:spcBef>
                <a:spcPts val="0"/>
              </a:spcBef>
              <a:spcAft>
                <a:spcPts val="0"/>
              </a:spcAft>
              <a:buClr>
                <a:schemeClr val="lt1"/>
              </a:buClr>
              <a:buSzPts val="1600"/>
              <a:buFont typeface="Raleway"/>
              <a:buNone/>
              <a:defRPr sz="1600">
                <a:solidFill>
                  <a:schemeClr val="lt1"/>
                </a:solidFill>
                <a:latin typeface="Raleway"/>
                <a:ea typeface="Raleway"/>
                <a:cs typeface="Raleway"/>
                <a:sym typeface="Raleway"/>
              </a:defRPr>
            </a:lvl2pPr>
            <a:lvl3pPr lvl="2" algn="ctr">
              <a:spcBef>
                <a:spcPts val="0"/>
              </a:spcBef>
              <a:spcAft>
                <a:spcPts val="0"/>
              </a:spcAft>
              <a:buClr>
                <a:schemeClr val="lt1"/>
              </a:buClr>
              <a:buSzPts val="1600"/>
              <a:buFont typeface="Raleway"/>
              <a:buNone/>
              <a:defRPr sz="1600">
                <a:solidFill>
                  <a:schemeClr val="lt1"/>
                </a:solidFill>
                <a:latin typeface="Raleway"/>
                <a:ea typeface="Raleway"/>
                <a:cs typeface="Raleway"/>
                <a:sym typeface="Raleway"/>
              </a:defRPr>
            </a:lvl3pPr>
            <a:lvl4pPr lvl="3" algn="ctr">
              <a:spcBef>
                <a:spcPts val="0"/>
              </a:spcBef>
              <a:spcAft>
                <a:spcPts val="0"/>
              </a:spcAft>
              <a:buClr>
                <a:schemeClr val="lt1"/>
              </a:buClr>
              <a:buSzPts val="1600"/>
              <a:buFont typeface="Raleway"/>
              <a:buNone/>
              <a:defRPr sz="1600">
                <a:solidFill>
                  <a:schemeClr val="lt1"/>
                </a:solidFill>
                <a:latin typeface="Raleway"/>
                <a:ea typeface="Raleway"/>
                <a:cs typeface="Raleway"/>
                <a:sym typeface="Raleway"/>
              </a:defRPr>
            </a:lvl4pPr>
            <a:lvl5pPr lvl="4" algn="ctr">
              <a:spcBef>
                <a:spcPts val="0"/>
              </a:spcBef>
              <a:spcAft>
                <a:spcPts val="0"/>
              </a:spcAft>
              <a:buClr>
                <a:schemeClr val="lt1"/>
              </a:buClr>
              <a:buSzPts val="1600"/>
              <a:buFont typeface="Raleway"/>
              <a:buNone/>
              <a:defRPr sz="1600">
                <a:solidFill>
                  <a:schemeClr val="lt1"/>
                </a:solidFill>
                <a:latin typeface="Raleway"/>
                <a:ea typeface="Raleway"/>
                <a:cs typeface="Raleway"/>
                <a:sym typeface="Raleway"/>
              </a:defRPr>
            </a:lvl5pPr>
            <a:lvl6pPr lvl="5" algn="ctr">
              <a:spcBef>
                <a:spcPts val="0"/>
              </a:spcBef>
              <a:spcAft>
                <a:spcPts val="0"/>
              </a:spcAft>
              <a:buClr>
                <a:schemeClr val="lt1"/>
              </a:buClr>
              <a:buSzPts val="1600"/>
              <a:buFont typeface="Raleway"/>
              <a:buNone/>
              <a:defRPr sz="1600">
                <a:solidFill>
                  <a:schemeClr val="lt1"/>
                </a:solidFill>
                <a:latin typeface="Raleway"/>
                <a:ea typeface="Raleway"/>
                <a:cs typeface="Raleway"/>
                <a:sym typeface="Raleway"/>
              </a:defRPr>
            </a:lvl6pPr>
            <a:lvl7pPr lvl="6" algn="ctr">
              <a:spcBef>
                <a:spcPts val="0"/>
              </a:spcBef>
              <a:spcAft>
                <a:spcPts val="0"/>
              </a:spcAft>
              <a:buClr>
                <a:schemeClr val="lt1"/>
              </a:buClr>
              <a:buSzPts val="1600"/>
              <a:buFont typeface="Raleway"/>
              <a:buNone/>
              <a:defRPr sz="1600">
                <a:solidFill>
                  <a:schemeClr val="lt1"/>
                </a:solidFill>
                <a:latin typeface="Raleway"/>
                <a:ea typeface="Raleway"/>
                <a:cs typeface="Raleway"/>
                <a:sym typeface="Raleway"/>
              </a:defRPr>
            </a:lvl7pPr>
            <a:lvl8pPr lvl="7" algn="ctr">
              <a:spcBef>
                <a:spcPts val="0"/>
              </a:spcBef>
              <a:spcAft>
                <a:spcPts val="0"/>
              </a:spcAft>
              <a:buClr>
                <a:schemeClr val="lt1"/>
              </a:buClr>
              <a:buSzPts val="1600"/>
              <a:buFont typeface="Raleway"/>
              <a:buNone/>
              <a:defRPr sz="1600">
                <a:solidFill>
                  <a:schemeClr val="lt1"/>
                </a:solidFill>
                <a:latin typeface="Raleway"/>
                <a:ea typeface="Raleway"/>
                <a:cs typeface="Raleway"/>
                <a:sym typeface="Raleway"/>
              </a:defRPr>
            </a:lvl8pPr>
            <a:lvl9pPr lvl="8" algn="ctr">
              <a:spcBef>
                <a:spcPts val="0"/>
              </a:spcBef>
              <a:spcAft>
                <a:spcPts val="0"/>
              </a:spcAft>
              <a:buClr>
                <a:schemeClr val="lt1"/>
              </a:buClr>
              <a:buSzPts val="1600"/>
              <a:buFont typeface="Raleway"/>
              <a:buNone/>
              <a:defRPr sz="1600">
                <a:solidFill>
                  <a:schemeClr val="lt1"/>
                </a:solidFill>
                <a:latin typeface="Raleway"/>
                <a:ea typeface="Raleway"/>
                <a:cs typeface="Raleway"/>
                <a:sym typeface="Raleway"/>
              </a:defRPr>
            </a:lvl9pPr>
          </a:lstStyle>
          <a:p>
            <a:endParaRPr/>
          </a:p>
        </p:txBody>
      </p:sp>
      <p:sp>
        <p:nvSpPr>
          <p:cNvPr id="7" name="Google Shape;7;p1"/>
          <p:cNvSpPr txBox="1">
            <a:spLocks noGrp="1"/>
          </p:cNvSpPr>
          <p:nvPr>
            <p:ph type="body" idx="1"/>
          </p:nvPr>
        </p:nvSpPr>
        <p:spPr>
          <a:xfrm>
            <a:off x="962700" y="1200150"/>
            <a:ext cx="7571700" cy="3562800"/>
          </a:xfrm>
          <a:prstGeom prst="rect">
            <a:avLst/>
          </a:prstGeom>
          <a:noFill/>
          <a:ln>
            <a:noFill/>
          </a:ln>
        </p:spPr>
        <p:txBody>
          <a:bodyPr spcFirstLastPara="1" wrap="square" lIns="91425" tIns="91425" rIns="91425" bIns="91425" anchor="t" anchorCtr="0">
            <a:noAutofit/>
          </a:bodyPr>
          <a:lstStyle>
            <a:lvl1pPr marL="457200" lvl="0" indent="-381000">
              <a:spcBef>
                <a:spcPts val="600"/>
              </a:spcBef>
              <a:spcAft>
                <a:spcPts val="0"/>
              </a:spcAft>
              <a:buClr>
                <a:schemeClr val="lt1"/>
              </a:buClr>
              <a:buSzPts val="2400"/>
              <a:buFont typeface="Raleway"/>
              <a:buChar char="▹"/>
              <a:defRPr sz="2400">
                <a:solidFill>
                  <a:schemeClr val="lt1"/>
                </a:solidFill>
                <a:latin typeface="Raleway"/>
                <a:ea typeface="Raleway"/>
                <a:cs typeface="Raleway"/>
                <a:sym typeface="Raleway"/>
              </a:defRPr>
            </a:lvl1pPr>
            <a:lvl2pPr marL="914400" lvl="1" indent="-381000">
              <a:spcBef>
                <a:spcPts val="0"/>
              </a:spcBef>
              <a:spcAft>
                <a:spcPts val="0"/>
              </a:spcAft>
              <a:buClr>
                <a:schemeClr val="lt1"/>
              </a:buClr>
              <a:buSzPts val="2400"/>
              <a:buFont typeface="Raleway"/>
              <a:buChar char="▸"/>
              <a:defRPr sz="2400">
                <a:solidFill>
                  <a:schemeClr val="lt1"/>
                </a:solidFill>
                <a:latin typeface="Raleway"/>
                <a:ea typeface="Raleway"/>
                <a:cs typeface="Raleway"/>
                <a:sym typeface="Raleway"/>
              </a:defRPr>
            </a:lvl2pPr>
            <a:lvl3pPr marL="1371600" lvl="2" indent="-381000">
              <a:spcBef>
                <a:spcPts val="0"/>
              </a:spcBef>
              <a:spcAft>
                <a:spcPts val="0"/>
              </a:spcAft>
              <a:buClr>
                <a:schemeClr val="lt1"/>
              </a:buClr>
              <a:buSzPts val="2400"/>
              <a:buFont typeface="Raleway"/>
              <a:buChar char="■"/>
              <a:defRPr sz="2400">
                <a:solidFill>
                  <a:schemeClr val="lt1"/>
                </a:solidFill>
                <a:latin typeface="Raleway"/>
                <a:ea typeface="Raleway"/>
                <a:cs typeface="Raleway"/>
                <a:sym typeface="Raleway"/>
              </a:defRPr>
            </a:lvl3pPr>
            <a:lvl4pPr marL="1828800" lvl="3" indent="-381000">
              <a:spcBef>
                <a:spcPts val="0"/>
              </a:spcBef>
              <a:spcAft>
                <a:spcPts val="0"/>
              </a:spcAft>
              <a:buClr>
                <a:schemeClr val="lt1"/>
              </a:buClr>
              <a:buSzPts val="2400"/>
              <a:buFont typeface="Raleway"/>
              <a:buChar char="●"/>
              <a:defRPr sz="2400">
                <a:solidFill>
                  <a:schemeClr val="lt1"/>
                </a:solidFill>
                <a:latin typeface="Raleway"/>
                <a:ea typeface="Raleway"/>
                <a:cs typeface="Raleway"/>
                <a:sym typeface="Raleway"/>
              </a:defRPr>
            </a:lvl4pPr>
            <a:lvl5pPr marL="2286000" lvl="4" indent="-381000">
              <a:spcBef>
                <a:spcPts val="0"/>
              </a:spcBef>
              <a:spcAft>
                <a:spcPts val="0"/>
              </a:spcAft>
              <a:buClr>
                <a:schemeClr val="lt1"/>
              </a:buClr>
              <a:buSzPts val="2400"/>
              <a:buFont typeface="Raleway"/>
              <a:buChar char="○"/>
              <a:defRPr sz="2400">
                <a:solidFill>
                  <a:schemeClr val="lt1"/>
                </a:solidFill>
                <a:latin typeface="Raleway"/>
                <a:ea typeface="Raleway"/>
                <a:cs typeface="Raleway"/>
                <a:sym typeface="Raleway"/>
              </a:defRPr>
            </a:lvl5pPr>
            <a:lvl6pPr marL="2743200" lvl="5" indent="-381000">
              <a:spcBef>
                <a:spcPts val="0"/>
              </a:spcBef>
              <a:spcAft>
                <a:spcPts val="0"/>
              </a:spcAft>
              <a:buClr>
                <a:schemeClr val="lt1"/>
              </a:buClr>
              <a:buSzPts val="2400"/>
              <a:buFont typeface="Raleway"/>
              <a:buChar char="■"/>
              <a:defRPr sz="2400">
                <a:solidFill>
                  <a:schemeClr val="lt1"/>
                </a:solidFill>
                <a:latin typeface="Raleway"/>
                <a:ea typeface="Raleway"/>
                <a:cs typeface="Raleway"/>
                <a:sym typeface="Raleway"/>
              </a:defRPr>
            </a:lvl6pPr>
            <a:lvl7pPr marL="3200400" lvl="6" indent="-381000">
              <a:spcBef>
                <a:spcPts val="0"/>
              </a:spcBef>
              <a:spcAft>
                <a:spcPts val="0"/>
              </a:spcAft>
              <a:buClr>
                <a:schemeClr val="lt1"/>
              </a:buClr>
              <a:buSzPts val="2400"/>
              <a:buFont typeface="Raleway"/>
              <a:buChar char="●"/>
              <a:defRPr sz="2400">
                <a:solidFill>
                  <a:schemeClr val="lt1"/>
                </a:solidFill>
                <a:latin typeface="Raleway"/>
                <a:ea typeface="Raleway"/>
                <a:cs typeface="Raleway"/>
                <a:sym typeface="Raleway"/>
              </a:defRPr>
            </a:lvl7pPr>
            <a:lvl8pPr marL="3657600" lvl="7" indent="-381000">
              <a:spcBef>
                <a:spcPts val="0"/>
              </a:spcBef>
              <a:spcAft>
                <a:spcPts val="0"/>
              </a:spcAft>
              <a:buClr>
                <a:schemeClr val="lt1"/>
              </a:buClr>
              <a:buSzPts val="2400"/>
              <a:buFont typeface="Raleway"/>
              <a:buChar char="○"/>
              <a:defRPr sz="2400">
                <a:solidFill>
                  <a:schemeClr val="lt1"/>
                </a:solidFill>
                <a:latin typeface="Raleway"/>
                <a:ea typeface="Raleway"/>
                <a:cs typeface="Raleway"/>
                <a:sym typeface="Raleway"/>
              </a:defRPr>
            </a:lvl8pPr>
            <a:lvl9pPr marL="4114800" lvl="8" indent="-381000">
              <a:spcBef>
                <a:spcPts val="0"/>
              </a:spcBef>
              <a:spcAft>
                <a:spcPts val="0"/>
              </a:spcAft>
              <a:buClr>
                <a:schemeClr val="lt1"/>
              </a:buClr>
              <a:buSzPts val="2400"/>
              <a:buFont typeface="Raleway"/>
              <a:buChar char="■"/>
              <a:defRPr sz="2400">
                <a:solidFill>
                  <a:schemeClr val="lt1"/>
                </a:solidFill>
                <a:latin typeface="Raleway"/>
                <a:ea typeface="Raleway"/>
                <a:cs typeface="Raleway"/>
                <a:sym typeface="Raleway"/>
              </a:defRPr>
            </a:lvl9pPr>
          </a:lstStyle>
          <a:p>
            <a:endParaRPr/>
          </a:p>
        </p:txBody>
      </p:sp>
      <p:sp>
        <p:nvSpPr>
          <p:cNvPr id="8" name="Google Shape;8;p1"/>
          <p:cNvSpPr txBox="1">
            <a:spLocks noGrp="1"/>
          </p:cNvSpPr>
          <p:nvPr>
            <p:ph type="sldNum" idx="12"/>
          </p:nvPr>
        </p:nvSpPr>
        <p:spPr>
          <a:xfrm>
            <a:off x="8480584" y="4673651"/>
            <a:ext cx="548700" cy="393600"/>
          </a:xfrm>
          <a:prstGeom prst="rect">
            <a:avLst/>
          </a:prstGeom>
          <a:noFill/>
          <a:ln>
            <a:noFill/>
          </a:ln>
        </p:spPr>
        <p:txBody>
          <a:bodyPr spcFirstLastPara="1" wrap="square" lIns="91425" tIns="91425" rIns="91425" bIns="91425" anchor="t" anchorCtr="0">
            <a:noAutofit/>
          </a:bodyPr>
          <a:lstStyle>
            <a:lvl1pPr lvl="0" algn="r">
              <a:buNone/>
              <a:defRPr sz="1300">
                <a:solidFill>
                  <a:schemeClr val="lt1"/>
                </a:solidFill>
                <a:latin typeface="Raleway"/>
                <a:ea typeface="Raleway"/>
                <a:cs typeface="Raleway"/>
                <a:sym typeface="Raleway"/>
              </a:defRPr>
            </a:lvl1pPr>
            <a:lvl2pPr lvl="1" algn="r">
              <a:buNone/>
              <a:defRPr sz="1300">
                <a:solidFill>
                  <a:schemeClr val="lt1"/>
                </a:solidFill>
                <a:latin typeface="Raleway"/>
                <a:ea typeface="Raleway"/>
                <a:cs typeface="Raleway"/>
                <a:sym typeface="Raleway"/>
              </a:defRPr>
            </a:lvl2pPr>
            <a:lvl3pPr lvl="2" algn="r">
              <a:buNone/>
              <a:defRPr sz="1300">
                <a:solidFill>
                  <a:schemeClr val="lt1"/>
                </a:solidFill>
                <a:latin typeface="Raleway"/>
                <a:ea typeface="Raleway"/>
                <a:cs typeface="Raleway"/>
                <a:sym typeface="Raleway"/>
              </a:defRPr>
            </a:lvl3pPr>
            <a:lvl4pPr lvl="3" algn="r">
              <a:buNone/>
              <a:defRPr sz="1300">
                <a:solidFill>
                  <a:schemeClr val="lt1"/>
                </a:solidFill>
                <a:latin typeface="Raleway"/>
                <a:ea typeface="Raleway"/>
                <a:cs typeface="Raleway"/>
                <a:sym typeface="Raleway"/>
              </a:defRPr>
            </a:lvl4pPr>
            <a:lvl5pPr lvl="4" algn="r">
              <a:buNone/>
              <a:defRPr sz="1300">
                <a:solidFill>
                  <a:schemeClr val="lt1"/>
                </a:solidFill>
                <a:latin typeface="Raleway"/>
                <a:ea typeface="Raleway"/>
                <a:cs typeface="Raleway"/>
                <a:sym typeface="Raleway"/>
              </a:defRPr>
            </a:lvl5pPr>
            <a:lvl6pPr lvl="5" algn="r">
              <a:buNone/>
              <a:defRPr sz="1300">
                <a:solidFill>
                  <a:schemeClr val="lt1"/>
                </a:solidFill>
                <a:latin typeface="Raleway"/>
                <a:ea typeface="Raleway"/>
                <a:cs typeface="Raleway"/>
                <a:sym typeface="Raleway"/>
              </a:defRPr>
            </a:lvl6pPr>
            <a:lvl7pPr lvl="6" algn="r">
              <a:buNone/>
              <a:defRPr sz="1300">
                <a:solidFill>
                  <a:schemeClr val="lt1"/>
                </a:solidFill>
                <a:latin typeface="Raleway"/>
                <a:ea typeface="Raleway"/>
                <a:cs typeface="Raleway"/>
                <a:sym typeface="Raleway"/>
              </a:defRPr>
            </a:lvl7pPr>
            <a:lvl8pPr lvl="7" algn="r">
              <a:buNone/>
              <a:defRPr sz="1300">
                <a:solidFill>
                  <a:schemeClr val="lt1"/>
                </a:solidFill>
                <a:latin typeface="Raleway"/>
                <a:ea typeface="Raleway"/>
                <a:cs typeface="Raleway"/>
                <a:sym typeface="Raleway"/>
              </a:defRPr>
            </a:lvl8pPr>
            <a:lvl9pPr lvl="8" algn="r">
              <a:buNone/>
              <a:defRPr sz="1300">
                <a:solidFill>
                  <a:schemeClr val="lt1"/>
                </a:solidFill>
                <a:latin typeface="Raleway"/>
                <a:ea typeface="Raleway"/>
                <a:cs typeface="Raleway"/>
                <a:sym typeface="Raleway"/>
              </a:defRPr>
            </a:lvl9pPr>
          </a:lstStyle>
          <a:p>
            <a:pPr marL="0" lvl="0" indent="0" algn="r" rtl="0">
              <a:spcBef>
                <a:spcPts val="0"/>
              </a:spcBef>
              <a:spcAft>
                <a:spcPts val="0"/>
              </a:spcAft>
              <a:buNone/>
            </a:pPr>
            <a:fld id="{00000000-1234-1234-1234-123412341234}" type="slidenum">
              <a:rPr lang="en"/>
              <a:t>‹Nº›</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3" r:id="rId5"/>
    <p:sldLayoutId id="2147483654" r:id="rId6"/>
    <p:sldLayoutId id="2147483655" r:id="rId7"/>
    <p:sldLayoutId id="2147483658" r:id="rId8"/>
    <p:sldLayoutId id="2147483659" r:id="rId9"/>
    <p:sldLayoutId id="2147483660" r:id="rId10"/>
    <p:sldLayoutId id="2147483661" r:id="rId11"/>
    <p:sldLayoutId id="2147483663" r:id="rId12"/>
    <p:sldLayoutId id="2147483664" r:id="rId13"/>
    <p:sldLayoutId id="2147483665" r:id="rId14"/>
    <p:sldLayoutId id="2147483666" r:id="rId15"/>
    <p:sldLayoutId id="2147483668" r:id="rId16"/>
    <p:sldLayoutId id="2147483669" r:id="rId17"/>
    <p:sldLayoutId id="2147483671" r:id="rId18"/>
    <p:sldLayoutId id="2147483672" r:id="rId19"/>
    <p:sldLayoutId id="2147483673" r:id="rId20"/>
    <p:sldLayoutId id="2147483676" r:id="rId21"/>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7"/>
            <a:ext cx="7886700" cy="994172"/>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628651" y="4767265"/>
            <a:ext cx="2057401"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96292219-6941-4320-A1C0-27DBDF7D1EF7}" type="datetimeFigureOut">
              <a:rPr lang="es-CR" smtClean="0"/>
              <a:t>20/1/2022</a:t>
            </a:fld>
            <a:endParaRPr lang="es-CR"/>
          </a:p>
        </p:txBody>
      </p:sp>
      <p:sp>
        <p:nvSpPr>
          <p:cNvPr id="5" name="Footer Placeholder 4"/>
          <p:cNvSpPr>
            <a:spLocks noGrp="1"/>
          </p:cNvSpPr>
          <p:nvPr>
            <p:ph type="ftr" sz="quarter" idx="3"/>
          </p:nvPr>
        </p:nvSpPr>
        <p:spPr>
          <a:xfrm>
            <a:off x="3028950" y="4767265"/>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s-CR"/>
          </a:p>
        </p:txBody>
      </p:sp>
      <p:sp>
        <p:nvSpPr>
          <p:cNvPr id="6" name="Slide Number Placeholder 5"/>
          <p:cNvSpPr>
            <a:spLocks noGrp="1"/>
          </p:cNvSpPr>
          <p:nvPr>
            <p:ph type="sldNum" sz="quarter" idx="4"/>
          </p:nvPr>
        </p:nvSpPr>
        <p:spPr>
          <a:xfrm>
            <a:off x="6457951" y="4767265"/>
            <a:ext cx="2057401"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E525DB4E-463B-4774-9672-27065D4CEF8E}" type="slidenum">
              <a:rPr lang="es-CR" smtClean="0"/>
              <a:t>‹Nº›</a:t>
            </a:fld>
            <a:endParaRPr lang="es-CR"/>
          </a:p>
        </p:txBody>
      </p:sp>
    </p:spTree>
    <p:extLst>
      <p:ext uri="{BB962C8B-B14F-4D97-AF65-F5344CB8AC3E}">
        <p14:creationId xmlns:p14="http://schemas.microsoft.com/office/powerpoint/2010/main" val="898956136"/>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Lst>
  <p:txStyles>
    <p:titleStyle>
      <a:lvl1pPr algn="l" defTabSz="68582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5" indent="-171455" algn="l" defTabSz="68582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65" indent="-171455" algn="l" defTabSz="68582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75" indent="-171455" algn="l" defTabSz="68582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85" indent="-171455" algn="l" defTabSz="68582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4pPr>
      <a:lvl5pPr marL="1543094" indent="-171455" algn="l" defTabSz="68582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5pPr>
      <a:lvl6pPr marL="1886004" indent="-171455" algn="l" defTabSz="68582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6pPr>
      <a:lvl7pPr marL="2228915" indent="-171455" algn="l" defTabSz="68582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7pPr>
      <a:lvl8pPr marL="2571824" indent="-171455" algn="l" defTabSz="68582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8pPr>
      <a:lvl9pPr marL="2914735" indent="-171455" algn="l" defTabSz="68582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9pPr>
    </p:bodyStyle>
    <p:otherStyle>
      <a:defPPr>
        <a:defRPr lang="en-US"/>
      </a:defPPr>
      <a:lvl1pPr marL="0" algn="l" defTabSz="685820" rtl="0" eaLnBrk="1" latinLnBrk="0" hangingPunct="1">
        <a:defRPr sz="1351" kern="1200">
          <a:solidFill>
            <a:schemeClr val="tx1"/>
          </a:solidFill>
          <a:latin typeface="+mn-lt"/>
          <a:ea typeface="+mn-ea"/>
          <a:cs typeface="+mn-cs"/>
        </a:defRPr>
      </a:lvl1pPr>
      <a:lvl2pPr marL="342910" algn="l" defTabSz="685820" rtl="0" eaLnBrk="1" latinLnBrk="0" hangingPunct="1">
        <a:defRPr sz="1351" kern="1200">
          <a:solidFill>
            <a:schemeClr val="tx1"/>
          </a:solidFill>
          <a:latin typeface="+mn-lt"/>
          <a:ea typeface="+mn-ea"/>
          <a:cs typeface="+mn-cs"/>
        </a:defRPr>
      </a:lvl2pPr>
      <a:lvl3pPr marL="685820" algn="l" defTabSz="685820" rtl="0" eaLnBrk="1" latinLnBrk="0" hangingPunct="1">
        <a:defRPr sz="1351" kern="1200">
          <a:solidFill>
            <a:schemeClr val="tx1"/>
          </a:solidFill>
          <a:latin typeface="+mn-lt"/>
          <a:ea typeface="+mn-ea"/>
          <a:cs typeface="+mn-cs"/>
        </a:defRPr>
      </a:lvl3pPr>
      <a:lvl4pPr marL="1028729" algn="l" defTabSz="685820" rtl="0" eaLnBrk="1" latinLnBrk="0" hangingPunct="1">
        <a:defRPr sz="1351" kern="1200">
          <a:solidFill>
            <a:schemeClr val="tx1"/>
          </a:solidFill>
          <a:latin typeface="+mn-lt"/>
          <a:ea typeface="+mn-ea"/>
          <a:cs typeface="+mn-cs"/>
        </a:defRPr>
      </a:lvl4pPr>
      <a:lvl5pPr marL="1371639" algn="l" defTabSz="685820" rtl="0" eaLnBrk="1" latinLnBrk="0" hangingPunct="1">
        <a:defRPr sz="1351" kern="1200">
          <a:solidFill>
            <a:schemeClr val="tx1"/>
          </a:solidFill>
          <a:latin typeface="+mn-lt"/>
          <a:ea typeface="+mn-ea"/>
          <a:cs typeface="+mn-cs"/>
        </a:defRPr>
      </a:lvl5pPr>
      <a:lvl6pPr marL="1714550" algn="l" defTabSz="685820" rtl="0" eaLnBrk="1" latinLnBrk="0" hangingPunct="1">
        <a:defRPr sz="1351" kern="1200">
          <a:solidFill>
            <a:schemeClr val="tx1"/>
          </a:solidFill>
          <a:latin typeface="+mn-lt"/>
          <a:ea typeface="+mn-ea"/>
          <a:cs typeface="+mn-cs"/>
        </a:defRPr>
      </a:lvl6pPr>
      <a:lvl7pPr marL="2057459" algn="l" defTabSz="685820" rtl="0" eaLnBrk="1" latinLnBrk="0" hangingPunct="1">
        <a:defRPr sz="1351" kern="1200">
          <a:solidFill>
            <a:schemeClr val="tx1"/>
          </a:solidFill>
          <a:latin typeface="+mn-lt"/>
          <a:ea typeface="+mn-ea"/>
          <a:cs typeface="+mn-cs"/>
        </a:defRPr>
      </a:lvl7pPr>
      <a:lvl8pPr marL="2400370" algn="l" defTabSz="685820" rtl="0" eaLnBrk="1" latinLnBrk="0" hangingPunct="1">
        <a:defRPr sz="1351" kern="1200">
          <a:solidFill>
            <a:schemeClr val="tx1"/>
          </a:solidFill>
          <a:latin typeface="+mn-lt"/>
          <a:ea typeface="+mn-ea"/>
          <a:cs typeface="+mn-cs"/>
        </a:defRPr>
      </a:lvl8pPr>
      <a:lvl9pPr marL="2743280" algn="l" defTabSz="685820" rtl="0" eaLnBrk="1" latinLnBrk="0" hangingPunct="1">
        <a:defRPr sz="135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19.xml"/><Relationship Id="rId4" Type="http://schemas.openxmlformats.org/officeDocument/2006/relationships/image" Target="../media/image7.sv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14.xml"/><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4.jpeg"/><Relationship Id="rId1" Type="http://schemas.openxmlformats.org/officeDocument/2006/relationships/slideLayout" Target="../slideLayouts/slideLayout2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1.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0.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8.xml"/><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1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pic>
        <p:nvPicPr>
          <p:cNvPr id="148" name="Google Shape;148;p29"/>
          <p:cNvPicPr preferRelativeResize="0"/>
          <p:nvPr/>
        </p:nvPicPr>
        <p:blipFill rotWithShape="1">
          <a:blip r:embed="rId3">
            <a:alphaModFix amt="21000"/>
          </a:blip>
          <a:srcRect/>
          <a:stretch/>
        </p:blipFill>
        <p:spPr>
          <a:xfrm>
            <a:off x="0" y="0"/>
            <a:ext cx="9144000" cy="5143500"/>
          </a:xfrm>
          <a:prstGeom prst="rect">
            <a:avLst/>
          </a:prstGeom>
          <a:noFill/>
          <a:ln>
            <a:noFill/>
          </a:ln>
        </p:spPr>
      </p:pic>
      <p:sp>
        <p:nvSpPr>
          <p:cNvPr id="149" name="Google Shape;149;p29"/>
          <p:cNvSpPr txBox="1">
            <a:spLocks noGrp="1"/>
          </p:cNvSpPr>
          <p:nvPr>
            <p:ph type="ctrTitle"/>
          </p:nvPr>
        </p:nvSpPr>
        <p:spPr>
          <a:xfrm>
            <a:off x="685800" y="3143081"/>
            <a:ext cx="6375000" cy="1159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2021 -2022</a:t>
            </a:r>
            <a:br>
              <a:rPr lang="en" dirty="0"/>
            </a:br>
            <a:r>
              <a:rPr lang="en" dirty="0">
                <a:latin typeface="Homemade Apple"/>
                <a:ea typeface="Homemade Apple"/>
                <a:cs typeface="Homemade Apple"/>
                <a:sym typeface="Homemade Apple"/>
              </a:rPr>
              <a:t>Fondo Cooperativo</a:t>
            </a: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3860E22A-09A3-42F2-8FD8-C8BCD7BF6E8E}"/>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CR" smtClean="0"/>
              <a:t>10</a:t>
            </a:fld>
            <a:endParaRPr lang="es-CR"/>
          </a:p>
        </p:txBody>
      </p:sp>
      <p:pic>
        <p:nvPicPr>
          <p:cNvPr id="4" name="Imagen 3">
            <a:extLst>
              <a:ext uri="{FF2B5EF4-FFF2-40B4-BE49-F238E27FC236}">
                <a16:creationId xmlns:a16="http://schemas.microsoft.com/office/drawing/2014/main" id="{38DF04AD-7CB3-43FB-B922-71F07E0350DA}"/>
              </a:ext>
            </a:extLst>
          </p:cNvPr>
          <p:cNvPicPr>
            <a:picLocks noChangeAspect="1"/>
          </p:cNvPicPr>
          <p:nvPr/>
        </p:nvPicPr>
        <p:blipFill>
          <a:blip r:embed="rId2"/>
          <a:stretch>
            <a:fillRect/>
          </a:stretch>
        </p:blipFill>
        <p:spPr>
          <a:xfrm>
            <a:off x="0" y="0"/>
            <a:ext cx="9144000" cy="5143500"/>
          </a:xfrm>
          <a:prstGeom prst="rect">
            <a:avLst/>
          </a:prstGeom>
        </p:spPr>
      </p:pic>
    </p:spTree>
    <p:extLst>
      <p:ext uri="{BB962C8B-B14F-4D97-AF65-F5344CB8AC3E}">
        <p14:creationId xmlns:p14="http://schemas.microsoft.com/office/powerpoint/2010/main" val="14864819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35"/>
          <p:cNvSpPr/>
          <p:nvPr/>
        </p:nvSpPr>
        <p:spPr>
          <a:xfrm>
            <a:off x="1974457" y="12525"/>
            <a:ext cx="5211270" cy="2212785"/>
          </a:xfrm>
          <a:prstGeom prst="rect">
            <a:avLst/>
          </a:prstGeom>
          <a:solidFill>
            <a:srgbClr val="20124D">
              <a:alpha val="2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194;p35"/>
          <p:cNvSpPr txBox="1">
            <a:spLocks noGrp="1"/>
          </p:cNvSpPr>
          <p:nvPr>
            <p:ph type="ctrTitle" idx="4294967295"/>
          </p:nvPr>
        </p:nvSpPr>
        <p:spPr>
          <a:xfrm>
            <a:off x="564419" y="1470865"/>
            <a:ext cx="7772400" cy="727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4000" dirty="0">
                <a:latin typeface="Homemade Apple"/>
                <a:ea typeface="Homemade Apple"/>
                <a:cs typeface="Homemade Apple"/>
                <a:sym typeface="Homemade Apple"/>
              </a:rPr>
              <a:t>Motivación</a:t>
            </a:r>
            <a:endParaRPr sz="4000" dirty="0">
              <a:latin typeface="Homemade Apple"/>
              <a:ea typeface="Homemade Apple"/>
              <a:cs typeface="Homemade Apple"/>
              <a:sym typeface="Homemade Apple"/>
            </a:endParaRPr>
          </a:p>
        </p:txBody>
      </p:sp>
      <p:sp>
        <p:nvSpPr>
          <p:cNvPr id="195" name="Google Shape;195;p35"/>
          <p:cNvSpPr txBox="1">
            <a:spLocks noGrp="1"/>
          </p:cNvSpPr>
          <p:nvPr>
            <p:ph type="subTitle" idx="4294967295"/>
          </p:nvPr>
        </p:nvSpPr>
        <p:spPr>
          <a:xfrm>
            <a:off x="506290" y="2571750"/>
            <a:ext cx="8049029" cy="1298441"/>
          </a:xfrm>
          <a:prstGeom prst="rect">
            <a:avLst/>
          </a:prstGeom>
        </p:spPr>
        <p:txBody>
          <a:bodyPr spcFirstLastPara="1" wrap="square" lIns="91425" tIns="91425" rIns="91425" bIns="91425" anchor="t" anchorCtr="0">
            <a:noAutofit/>
          </a:bodyPr>
          <a:lstStyle/>
          <a:p>
            <a:pPr marL="0" lvl="0" indent="0" algn="ctr" rtl="0">
              <a:spcBef>
                <a:spcPts val="600"/>
              </a:spcBef>
              <a:spcAft>
                <a:spcPts val="0"/>
              </a:spcAft>
              <a:buNone/>
            </a:pPr>
            <a:r>
              <a:rPr lang="es-CR" sz="1500" dirty="0"/>
              <a:t>Mantener y potenciar el esfuerzo que desde hace más de 13 años el sector cooperativo de Ahorro y Crédito ha tratado de consolidar desde que se creó en el 2007 la Sociedad Cooperativa de Liquidez SCL y que en el 2018 se retomó con el Fondo de Garantía de Depósitos para continuar fortaleciendo la confianza de los ahorrantes.</a:t>
            </a:r>
          </a:p>
          <a:p>
            <a:pPr marL="0" lvl="0" indent="0" algn="ctr" rtl="0">
              <a:spcBef>
                <a:spcPts val="600"/>
              </a:spcBef>
              <a:spcAft>
                <a:spcPts val="0"/>
              </a:spcAft>
              <a:buNone/>
            </a:pPr>
            <a:endParaRPr lang="es-CR" sz="1200" dirty="0"/>
          </a:p>
          <a:p>
            <a:pPr marL="0" lvl="0" indent="0" algn="ctr" rtl="0">
              <a:spcBef>
                <a:spcPts val="600"/>
              </a:spcBef>
              <a:spcAft>
                <a:spcPts val="0"/>
              </a:spcAft>
              <a:buNone/>
            </a:pPr>
            <a:r>
              <a:rPr lang="es-CR" sz="1500" dirty="0"/>
              <a:t>Contamos con una herramienta eficiente y propia para medir los riesgos particulares de cada Cooperativa, previniendo con este mecanismo el riesgo reputacional y de contagio en el sector Cooperativo de Ahorro y Crédito.</a:t>
            </a:r>
          </a:p>
        </p:txBody>
      </p:sp>
      <p:sp>
        <p:nvSpPr>
          <p:cNvPr id="197" name="Google Shape;197;p35"/>
          <p:cNvSpPr txBox="1">
            <a:spLocks noGrp="1"/>
          </p:cNvSpPr>
          <p:nvPr>
            <p:ph type="sldNum" idx="12"/>
          </p:nvPr>
        </p:nvSpPr>
        <p:spPr>
          <a:xfrm>
            <a:off x="8480584" y="46736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11</a:t>
            </a:fld>
            <a:endParaRPr/>
          </a:p>
        </p:txBody>
      </p:sp>
      <p:pic>
        <p:nvPicPr>
          <p:cNvPr id="3" name="Gráfico 2" descr="Flecha circular con relleno sólido">
            <a:extLst>
              <a:ext uri="{FF2B5EF4-FFF2-40B4-BE49-F238E27FC236}">
                <a16:creationId xmlns:a16="http://schemas.microsoft.com/office/drawing/2014/main" id="{602F6E96-3318-4A5D-81F5-6EC6A1788F0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424954" y="-208"/>
            <a:ext cx="1444428" cy="1444428"/>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p37"/>
          <p:cNvSpPr txBox="1">
            <a:spLocks noGrp="1"/>
          </p:cNvSpPr>
          <p:nvPr>
            <p:ph type="title"/>
          </p:nvPr>
        </p:nvSpPr>
        <p:spPr>
          <a:xfrm>
            <a:off x="1084081" y="466751"/>
            <a:ext cx="7571700" cy="3795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800" b="1" dirty="0">
                <a:latin typeface="Homemade Apple"/>
                <a:ea typeface="Homemade Apple"/>
                <a:cs typeface="Homemade Apple"/>
                <a:sym typeface="Homemade Apple"/>
              </a:rPr>
              <a:t>Objetivos </a:t>
            </a:r>
            <a:endParaRPr sz="2800" b="1" dirty="0"/>
          </a:p>
        </p:txBody>
      </p:sp>
      <p:sp>
        <p:nvSpPr>
          <p:cNvPr id="211" name="Google Shape;211;p37"/>
          <p:cNvSpPr txBox="1">
            <a:spLocks noGrp="1"/>
          </p:cNvSpPr>
          <p:nvPr>
            <p:ph type="body" idx="1"/>
          </p:nvPr>
        </p:nvSpPr>
        <p:spPr>
          <a:xfrm>
            <a:off x="0" y="979480"/>
            <a:ext cx="3328343" cy="3971496"/>
          </a:xfrm>
          <a:prstGeom prst="rect">
            <a:avLst/>
          </a:prstGeom>
        </p:spPr>
        <p:txBody>
          <a:bodyPr spcFirstLastPara="1" wrap="square" lIns="91425" tIns="91425" rIns="91425" bIns="91425" anchor="t" anchorCtr="0">
            <a:noAutofit/>
          </a:bodyPr>
          <a:lstStyle/>
          <a:p>
            <a:pPr lvl="0"/>
            <a:r>
              <a:rPr lang="es-CR" sz="1500" dirty="0"/>
              <a:t>Contar con un mecanismo complementario que contribuya a la estabilidad de las entidades cooperativas afiliadas, ofreciendo alternativas de apoyo financiero ágiles, que fortalezcan la calidad de los activos de las entidades asociadas. Lo anterior, en condiciones financieras más favorables que las ofrecidas por el prestamista de última instancia.</a:t>
            </a:r>
          </a:p>
        </p:txBody>
      </p:sp>
      <p:sp>
        <p:nvSpPr>
          <p:cNvPr id="212" name="Google Shape;212;p37"/>
          <p:cNvSpPr txBox="1">
            <a:spLocks noGrp="1"/>
          </p:cNvSpPr>
          <p:nvPr>
            <p:ph type="body" idx="2"/>
          </p:nvPr>
        </p:nvSpPr>
        <p:spPr>
          <a:xfrm>
            <a:off x="3552187" y="979480"/>
            <a:ext cx="2419800" cy="3725700"/>
          </a:xfrm>
          <a:prstGeom prst="rect">
            <a:avLst/>
          </a:prstGeom>
        </p:spPr>
        <p:txBody>
          <a:bodyPr spcFirstLastPara="1" wrap="square" lIns="91425" tIns="91425" rIns="91425" bIns="91425" anchor="t" anchorCtr="0">
            <a:noAutofit/>
          </a:bodyPr>
          <a:lstStyle/>
          <a:p>
            <a:pPr lvl="0"/>
            <a:r>
              <a:rPr lang="es-CR" sz="1500" dirty="0"/>
              <a:t>Fortalecer la confianza en las entidades afiliadas por parte de sus asociados e inversionistas con el objetivo de reducir sus primas de riesgo, consecuentemente sus costos de fondeo.</a:t>
            </a:r>
          </a:p>
          <a:p>
            <a:pPr marL="0" lvl="0" indent="0" rtl="0">
              <a:spcBef>
                <a:spcPts val="600"/>
              </a:spcBef>
              <a:spcAft>
                <a:spcPts val="0"/>
              </a:spcAft>
              <a:buNone/>
            </a:pPr>
            <a:endParaRPr sz="1500" dirty="0"/>
          </a:p>
        </p:txBody>
      </p:sp>
      <p:sp>
        <p:nvSpPr>
          <p:cNvPr id="213" name="Google Shape;213;p37"/>
          <p:cNvSpPr txBox="1">
            <a:spLocks noGrp="1"/>
          </p:cNvSpPr>
          <p:nvPr>
            <p:ph type="body" idx="3"/>
          </p:nvPr>
        </p:nvSpPr>
        <p:spPr>
          <a:xfrm>
            <a:off x="6195831" y="979480"/>
            <a:ext cx="2694150" cy="3725700"/>
          </a:xfrm>
          <a:prstGeom prst="rect">
            <a:avLst/>
          </a:prstGeom>
        </p:spPr>
        <p:txBody>
          <a:bodyPr spcFirstLastPara="1" wrap="square" lIns="91425" tIns="91425" rIns="91425" bIns="91425" anchor="t" anchorCtr="0">
            <a:noAutofit/>
          </a:bodyPr>
          <a:lstStyle/>
          <a:p>
            <a:pPr lvl="0"/>
            <a:r>
              <a:rPr lang="es-CR" sz="1500" dirty="0"/>
              <a:t>Brindar un servicio permanente de seguimiento técnico a las entidades asociadas mediante el monitoreo y el análisis financiero y de riesgos que contribuya con la gestión de los mismos, con la  transparencia y la buena gobernanza.</a:t>
            </a:r>
          </a:p>
          <a:p>
            <a:pPr marL="0" lvl="0" indent="0" rtl="0">
              <a:spcBef>
                <a:spcPts val="600"/>
              </a:spcBef>
              <a:spcAft>
                <a:spcPts val="0"/>
              </a:spcAft>
              <a:buNone/>
            </a:pPr>
            <a:endParaRPr sz="1500" dirty="0"/>
          </a:p>
        </p:txBody>
      </p:sp>
      <p:sp>
        <p:nvSpPr>
          <p:cNvPr id="214" name="Google Shape;214;p37"/>
          <p:cNvSpPr txBox="1">
            <a:spLocks noGrp="1"/>
          </p:cNvSpPr>
          <p:nvPr>
            <p:ph type="sldNum" idx="12"/>
          </p:nvPr>
        </p:nvSpPr>
        <p:spPr>
          <a:xfrm>
            <a:off x="8480584" y="46736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12</a:t>
            </a:fld>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sp>
        <p:nvSpPr>
          <p:cNvPr id="298" name="Google Shape;298;p46"/>
          <p:cNvSpPr txBox="1">
            <a:spLocks noGrp="1"/>
          </p:cNvSpPr>
          <p:nvPr>
            <p:ph type="title"/>
          </p:nvPr>
        </p:nvSpPr>
        <p:spPr>
          <a:xfrm>
            <a:off x="962700" y="459389"/>
            <a:ext cx="7571700" cy="3795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800" b="1" dirty="0">
                <a:latin typeface="Homemade Apple"/>
                <a:ea typeface="Homemade Apple"/>
                <a:cs typeface="Homemade Apple"/>
                <a:sym typeface="Homemade Apple"/>
              </a:rPr>
              <a:t>  Servicios  Adicionales</a:t>
            </a:r>
            <a:endParaRPr sz="2800" b="1" dirty="0">
              <a:latin typeface="Homemade Apple"/>
              <a:ea typeface="Homemade Apple"/>
              <a:cs typeface="Homemade Apple"/>
              <a:sym typeface="Homemade Apple"/>
            </a:endParaRPr>
          </a:p>
        </p:txBody>
      </p:sp>
      <p:sp>
        <p:nvSpPr>
          <p:cNvPr id="299" name="Google Shape;299;p46"/>
          <p:cNvSpPr txBox="1">
            <a:spLocks noGrp="1"/>
          </p:cNvSpPr>
          <p:nvPr>
            <p:ph type="body" idx="1"/>
          </p:nvPr>
        </p:nvSpPr>
        <p:spPr>
          <a:xfrm>
            <a:off x="962700" y="1409700"/>
            <a:ext cx="2419800" cy="1394700"/>
          </a:xfrm>
          <a:prstGeom prst="rect">
            <a:avLst/>
          </a:prstGeom>
        </p:spPr>
        <p:txBody>
          <a:bodyPr spcFirstLastPara="1" wrap="square" lIns="91425" tIns="91425" rIns="91425" bIns="91425" anchor="t" anchorCtr="0">
            <a:noAutofit/>
          </a:bodyPr>
          <a:lstStyle/>
          <a:p>
            <a:pPr marL="114300" lvl="0" indent="0" algn="just">
              <a:buNone/>
            </a:pPr>
            <a:r>
              <a:rPr lang="es-CR" sz="1100" dirty="0">
                <a:solidFill>
                  <a:schemeClr val="bg1"/>
                </a:solidFill>
              </a:rPr>
              <a:t>Ofrecer servicios que generen economías de escala, por ejemplo el fondeo con entes locales o internacionales y el desarrollo de proyectos regulatorios comunes, entre otros.</a:t>
            </a:r>
          </a:p>
        </p:txBody>
      </p:sp>
      <p:sp>
        <p:nvSpPr>
          <p:cNvPr id="300" name="Google Shape;300;p46"/>
          <p:cNvSpPr txBox="1">
            <a:spLocks noGrp="1"/>
          </p:cNvSpPr>
          <p:nvPr>
            <p:ph type="body" idx="2"/>
          </p:nvPr>
        </p:nvSpPr>
        <p:spPr>
          <a:xfrm>
            <a:off x="3506539" y="1409700"/>
            <a:ext cx="2419800" cy="1394700"/>
          </a:xfrm>
          <a:prstGeom prst="rect">
            <a:avLst/>
          </a:prstGeom>
        </p:spPr>
        <p:txBody>
          <a:bodyPr spcFirstLastPara="1" wrap="square" lIns="91425" tIns="91425" rIns="91425" bIns="91425" anchor="t" anchorCtr="0">
            <a:noAutofit/>
          </a:bodyPr>
          <a:lstStyle/>
          <a:p>
            <a:pPr marL="114300" lvl="0" indent="0" algn="just">
              <a:buNone/>
            </a:pPr>
            <a:r>
              <a:rPr lang="es-CR" sz="1200" dirty="0">
                <a:solidFill>
                  <a:schemeClr val="bg1"/>
                </a:solidFill>
              </a:rPr>
              <a:t>Brindar apoyo financiero y técnico para impulsar proyectos tecnológicos que beneficien la eficiencia operativa</a:t>
            </a:r>
          </a:p>
        </p:txBody>
      </p:sp>
      <p:sp>
        <p:nvSpPr>
          <p:cNvPr id="301" name="Google Shape;301;p46"/>
          <p:cNvSpPr txBox="1">
            <a:spLocks noGrp="1"/>
          </p:cNvSpPr>
          <p:nvPr>
            <p:ph type="body" idx="3"/>
          </p:nvPr>
        </p:nvSpPr>
        <p:spPr>
          <a:xfrm>
            <a:off x="6050378" y="1409700"/>
            <a:ext cx="2419800" cy="13947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s-CR" sz="1200" dirty="0"/>
              <a:t>Ofrecer apoyo técnico para procesos de fusión, de adquisición, para estructurar capital y emisión oferta pública de títulos valores</a:t>
            </a:r>
          </a:p>
          <a:p>
            <a:pPr marL="0" lvl="0" indent="0" algn="l" rtl="0">
              <a:spcBef>
                <a:spcPts val="600"/>
              </a:spcBef>
              <a:spcAft>
                <a:spcPts val="0"/>
              </a:spcAft>
              <a:buNone/>
            </a:pPr>
            <a:endParaRPr sz="1200" dirty="0"/>
          </a:p>
        </p:txBody>
      </p:sp>
      <p:sp>
        <p:nvSpPr>
          <p:cNvPr id="303" name="Google Shape;303;p46"/>
          <p:cNvSpPr/>
          <p:nvPr/>
        </p:nvSpPr>
        <p:spPr>
          <a:xfrm>
            <a:off x="1080676" y="2977869"/>
            <a:ext cx="390166" cy="392114"/>
          </a:xfrm>
          <a:custGeom>
            <a:avLst/>
            <a:gdLst/>
            <a:ahLst/>
            <a:cxnLst/>
            <a:rect l="l" t="t" r="r" b="b"/>
            <a:pathLst>
              <a:path w="15695" h="16620" extrusionOk="0">
                <a:moveTo>
                  <a:pt x="7786" y="755"/>
                </a:moveTo>
                <a:lnTo>
                  <a:pt x="7567" y="780"/>
                </a:lnTo>
                <a:lnTo>
                  <a:pt x="7324" y="804"/>
                </a:lnTo>
                <a:lnTo>
                  <a:pt x="7105" y="877"/>
                </a:lnTo>
                <a:lnTo>
                  <a:pt x="6910" y="999"/>
                </a:lnTo>
                <a:lnTo>
                  <a:pt x="6813" y="1072"/>
                </a:lnTo>
                <a:lnTo>
                  <a:pt x="6740" y="1145"/>
                </a:lnTo>
                <a:lnTo>
                  <a:pt x="6691" y="1242"/>
                </a:lnTo>
                <a:lnTo>
                  <a:pt x="6643" y="1364"/>
                </a:lnTo>
                <a:lnTo>
                  <a:pt x="6667" y="1388"/>
                </a:lnTo>
                <a:lnTo>
                  <a:pt x="6691" y="1412"/>
                </a:lnTo>
                <a:lnTo>
                  <a:pt x="6740" y="1388"/>
                </a:lnTo>
                <a:lnTo>
                  <a:pt x="6764" y="1412"/>
                </a:lnTo>
                <a:lnTo>
                  <a:pt x="6716" y="1461"/>
                </a:lnTo>
                <a:lnTo>
                  <a:pt x="6691" y="1510"/>
                </a:lnTo>
                <a:lnTo>
                  <a:pt x="6691" y="1680"/>
                </a:lnTo>
                <a:lnTo>
                  <a:pt x="6716" y="1826"/>
                </a:lnTo>
                <a:lnTo>
                  <a:pt x="6764" y="1996"/>
                </a:lnTo>
                <a:lnTo>
                  <a:pt x="6813" y="2166"/>
                </a:lnTo>
                <a:lnTo>
                  <a:pt x="6886" y="2312"/>
                </a:lnTo>
                <a:lnTo>
                  <a:pt x="7008" y="2434"/>
                </a:lnTo>
                <a:lnTo>
                  <a:pt x="7129" y="2556"/>
                </a:lnTo>
                <a:lnTo>
                  <a:pt x="7251" y="2629"/>
                </a:lnTo>
                <a:lnTo>
                  <a:pt x="7300" y="2629"/>
                </a:lnTo>
                <a:lnTo>
                  <a:pt x="7324" y="2604"/>
                </a:lnTo>
                <a:lnTo>
                  <a:pt x="7324" y="2580"/>
                </a:lnTo>
                <a:lnTo>
                  <a:pt x="7324" y="2556"/>
                </a:lnTo>
                <a:lnTo>
                  <a:pt x="7056" y="2069"/>
                </a:lnTo>
                <a:lnTo>
                  <a:pt x="6983" y="1826"/>
                </a:lnTo>
                <a:lnTo>
                  <a:pt x="6910" y="1583"/>
                </a:lnTo>
                <a:lnTo>
                  <a:pt x="7202" y="1874"/>
                </a:lnTo>
                <a:lnTo>
                  <a:pt x="7543" y="2142"/>
                </a:lnTo>
                <a:lnTo>
                  <a:pt x="7884" y="2385"/>
                </a:lnTo>
                <a:lnTo>
                  <a:pt x="8273" y="2580"/>
                </a:lnTo>
                <a:lnTo>
                  <a:pt x="8468" y="2677"/>
                </a:lnTo>
                <a:lnTo>
                  <a:pt x="8662" y="2726"/>
                </a:lnTo>
                <a:lnTo>
                  <a:pt x="8857" y="2775"/>
                </a:lnTo>
                <a:lnTo>
                  <a:pt x="9076" y="2823"/>
                </a:lnTo>
                <a:lnTo>
                  <a:pt x="9490" y="2823"/>
                </a:lnTo>
                <a:lnTo>
                  <a:pt x="9709" y="2799"/>
                </a:lnTo>
                <a:lnTo>
                  <a:pt x="9928" y="2750"/>
                </a:lnTo>
                <a:lnTo>
                  <a:pt x="9952" y="2726"/>
                </a:lnTo>
                <a:lnTo>
                  <a:pt x="9976" y="2677"/>
                </a:lnTo>
                <a:lnTo>
                  <a:pt x="9952" y="2629"/>
                </a:lnTo>
                <a:lnTo>
                  <a:pt x="9928" y="2604"/>
                </a:lnTo>
                <a:lnTo>
                  <a:pt x="9538" y="2531"/>
                </a:lnTo>
                <a:lnTo>
                  <a:pt x="9173" y="2458"/>
                </a:lnTo>
                <a:lnTo>
                  <a:pt x="8784" y="2410"/>
                </a:lnTo>
                <a:lnTo>
                  <a:pt x="8419" y="2312"/>
                </a:lnTo>
                <a:lnTo>
                  <a:pt x="8224" y="2239"/>
                </a:lnTo>
                <a:lnTo>
                  <a:pt x="8054" y="2142"/>
                </a:lnTo>
                <a:lnTo>
                  <a:pt x="7689" y="1947"/>
                </a:lnTo>
                <a:lnTo>
                  <a:pt x="7348" y="1728"/>
                </a:lnTo>
                <a:lnTo>
                  <a:pt x="7008" y="1510"/>
                </a:lnTo>
                <a:lnTo>
                  <a:pt x="7251" y="1583"/>
                </a:lnTo>
                <a:lnTo>
                  <a:pt x="7494" y="1631"/>
                </a:lnTo>
                <a:lnTo>
                  <a:pt x="7981" y="1753"/>
                </a:lnTo>
                <a:lnTo>
                  <a:pt x="8297" y="1826"/>
                </a:lnTo>
                <a:lnTo>
                  <a:pt x="8638" y="1923"/>
                </a:lnTo>
                <a:lnTo>
                  <a:pt x="8954" y="1947"/>
                </a:lnTo>
                <a:lnTo>
                  <a:pt x="9125" y="1947"/>
                </a:lnTo>
                <a:lnTo>
                  <a:pt x="9295" y="1923"/>
                </a:lnTo>
                <a:lnTo>
                  <a:pt x="9344" y="1899"/>
                </a:lnTo>
                <a:lnTo>
                  <a:pt x="9344" y="1850"/>
                </a:lnTo>
                <a:lnTo>
                  <a:pt x="9344" y="1826"/>
                </a:lnTo>
                <a:lnTo>
                  <a:pt x="9319" y="1777"/>
                </a:lnTo>
                <a:lnTo>
                  <a:pt x="9027" y="1655"/>
                </a:lnTo>
                <a:lnTo>
                  <a:pt x="8711" y="1558"/>
                </a:lnTo>
                <a:lnTo>
                  <a:pt x="8078" y="1437"/>
                </a:lnTo>
                <a:lnTo>
                  <a:pt x="7567" y="1315"/>
                </a:lnTo>
                <a:lnTo>
                  <a:pt x="7300" y="1266"/>
                </a:lnTo>
                <a:lnTo>
                  <a:pt x="7032" y="1266"/>
                </a:lnTo>
                <a:lnTo>
                  <a:pt x="7251" y="1145"/>
                </a:lnTo>
                <a:lnTo>
                  <a:pt x="7470" y="1072"/>
                </a:lnTo>
                <a:lnTo>
                  <a:pt x="7738" y="1047"/>
                </a:lnTo>
                <a:lnTo>
                  <a:pt x="8005" y="1072"/>
                </a:lnTo>
                <a:lnTo>
                  <a:pt x="8273" y="1120"/>
                </a:lnTo>
                <a:lnTo>
                  <a:pt x="8541" y="1193"/>
                </a:lnTo>
                <a:lnTo>
                  <a:pt x="8760" y="1266"/>
                </a:lnTo>
                <a:lnTo>
                  <a:pt x="8954" y="1339"/>
                </a:lnTo>
                <a:lnTo>
                  <a:pt x="9368" y="1558"/>
                </a:lnTo>
                <a:lnTo>
                  <a:pt x="9806" y="1753"/>
                </a:lnTo>
                <a:lnTo>
                  <a:pt x="10001" y="1826"/>
                </a:lnTo>
                <a:lnTo>
                  <a:pt x="10220" y="1874"/>
                </a:lnTo>
                <a:lnTo>
                  <a:pt x="10268" y="1850"/>
                </a:lnTo>
                <a:lnTo>
                  <a:pt x="10293" y="1826"/>
                </a:lnTo>
                <a:lnTo>
                  <a:pt x="10317" y="1801"/>
                </a:lnTo>
                <a:lnTo>
                  <a:pt x="10293" y="1753"/>
                </a:lnTo>
                <a:lnTo>
                  <a:pt x="10098" y="1558"/>
                </a:lnTo>
                <a:lnTo>
                  <a:pt x="9879" y="1388"/>
                </a:lnTo>
                <a:lnTo>
                  <a:pt x="9611" y="1242"/>
                </a:lnTo>
                <a:lnTo>
                  <a:pt x="9344" y="1120"/>
                </a:lnTo>
                <a:lnTo>
                  <a:pt x="9052" y="1023"/>
                </a:lnTo>
                <a:lnTo>
                  <a:pt x="8760" y="926"/>
                </a:lnTo>
                <a:lnTo>
                  <a:pt x="8224" y="804"/>
                </a:lnTo>
                <a:lnTo>
                  <a:pt x="8030" y="755"/>
                </a:lnTo>
                <a:close/>
                <a:moveTo>
                  <a:pt x="5888" y="1996"/>
                </a:moveTo>
                <a:lnTo>
                  <a:pt x="5864" y="2020"/>
                </a:lnTo>
                <a:lnTo>
                  <a:pt x="5694" y="2142"/>
                </a:lnTo>
                <a:lnTo>
                  <a:pt x="5523" y="2264"/>
                </a:lnTo>
                <a:lnTo>
                  <a:pt x="5207" y="2556"/>
                </a:lnTo>
                <a:lnTo>
                  <a:pt x="4891" y="2823"/>
                </a:lnTo>
                <a:lnTo>
                  <a:pt x="4745" y="2969"/>
                </a:lnTo>
                <a:lnTo>
                  <a:pt x="4623" y="3140"/>
                </a:lnTo>
                <a:lnTo>
                  <a:pt x="4623" y="3188"/>
                </a:lnTo>
                <a:lnTo>
                  <a:pt x="4647" y="3213"/>
                </a:lnTo>
                <a:lnTo>
                  <a:pt x="4842" y="3115"/>
                </a:lnTo>
                <a:lnTo>
                  <a:pt x="4988" y="3018"/>
                </a:lnTo>
                <a:lnTo>
                  <a:pt x="5280" y="2775"/>
                </a:lnTo>
                <a:lnTo>
                  <a:pt x="5645" y="2458"/>
                </a:lnTo>
                <a:lnTo>
                  <a:pt x="5986" y="2166"/>
                </a:lnTo>
                <a:lnTo>
                  <a:pt x="6010" y="2093"/>
                </a:lnTo>
                <a:lnTo>
                  <a:pt x="5986" y="2045"/>
                </a:lnTo>
                <a:lnTo>
                  <a:pt x="5937" y="1996"/>
                </a:lnTo>
                <a:close/>
                <a:moveTo>
                  <a:pt x="6107" y="5622"/>
                </a:moveTo>
                <a:lnTo>
                  <a:pt x="6059" y="5646"/>
                </a:lnTo>
                <a:lnTo>
                  <a:pt x="6010" y="5670"/>
                </a:lnTo>
                <a:lnTo>
                  <a:pt x="5961" y="5719"/>
                </a:lnTo>
                <a:lnTo>
                  <a:pt x="5888" y="5768"/>
                </a:lnTo>
                <a:lnTo>
                  <a:pt x="5815" y="5816"/>
                </a:lnTo>
                <a:lnTo>
                  <a:pt x="5767" y="5889"/>
                </a:lnTo>
                <a:lnTo>
                  <a:pt x="5718" y="5987"/>
                </a:lnTo>
                <a:lnTo>
                  <a:pt x="5669" y="6157"/>
                </a:lnTo>
                <a:lnTo>
                  <a:pt x="5669" y="6327"/>
                </a:lnTo>
                <a:lnTo>
                  <a:pt x="5669" y="6425"/>
                </a:lnTo>
                <a:lnTo>
                  <a:pt x="5718" y="6546"/>
                </a:lnTo>
                <a:lnTo>
                  <a:pt x="5767" y="6644"/>
                </a:lnTo>
                <a:lnTo>
                  <a:pt x="5815" y="6717"/>
                </a:lnTo>
                <a:lnTo>
                  <a:pt x="5888" y="6790"/>
                </a:lnTo>
                <a:lnTo>
                  <a:pt x="5986" y="6863"/>
                </a:lnTo>
                <a:lnTo>
                  <a:pt x="6083" y="6911"/>
                </a:lnTo>
                <a:lnTo>
                  <a:pt x="6180" y="6936"/>
                </a:lnTo>
                <a:lnTo>
                  <a:pt x="6326" y="6936"/>
                </a:lnTo>
                <a:lnTo>
                  <a:pt x="6399" y="6911"/>
                </a:lnTo>
                <a:lnTo>
                  <a:pt x="6448" y="6863"/>
                </a:lnTo>
                <a:lnTo>
                  <a:pt x="6570" y="6717"/>
                </a:lnTo>
                <a:lnTo>
                  <a:pt x="6643" y="6546"/>
                </a:lnTo>
                <a:lnTo>
                  <a:pt x="6667" y="6352"/>
                </a:lnTo>
                <a:lnTo>
                  <a:pt x="6667" y="6157"/>
                </a:lnTo>
                <a:lnTo>
                  <a:pt x="6618" y="5962"/>
                </a:lnTo>
                <a:lnTo>
                  <a:pt x="6594" y="5889"/>
                </a:lnTo>
                <a:lnTo>
                  <a:pt x="6521" y="5792"/>
                </a:lnTo>
                <a:lnTo>
                  <a:pt x="6472" y="5719"/>
                </a:lnTo>
                <a:lnTo>
                  <a:pt x="6375" y="5670"/>
                </a:lnTo>
                <a:lnTo>
                  <a:pt x="6302" y="5622"/>
                </a:lnTo>
                <a:close/>
                <a:moveTo>
                  <a:pt x="9368" y="5622"/>
                </a:moveTo>
                <a:lnTo>
                  <a:pt x="9319" y="5646"/>
                </a:lnTo>
                <a:lnTo>
                  <a:pt x="9271" y="5670"/>
                </a:lnTo>
                <a:lnTo>
                  <a:pt x="9222" y="5719"/>
                </a:lnTo>
                <a:lnTo>
                  <a:pt x="9149" y="5768"/>
                </a:lnTo>
                <a:lnTo>
                  <a:pt x="9076" y="5816"/>
                </a:lnTo>
                <a:lnTo>
                  <a:pt x="9027" y="5889"/>
                </a:lnTo>
                <a:lnTo>
                  <a:pt x="8979" y="5987"/>
                </a:lnTo>
                <a:lnTo>
                  <a:pt x="8930" y="6157"/>
                </a:lnTo>
                <a:lnTo>
                  <a:pt x="8930" y="6327"/>
                </a:lnTo>
                <a:lnTo>
                  <a:pt x="8930" y="6425"/>
                </a:lnTo>
                <a:lnTo>
                  <a:pt x="8979" y="6546"/>
                </a:lnTo>
                <a:lnTo>
                  <a:pt x="9027" y="6644"/>
                </a:lnTo>
                <a:lnTo>
                  <a:pt x="9076" y="6717"/>
                </a:lnTo>
                <a:lnTo>
                  <a:pt x="9149" y="6790"/>
                </a:lnTo>
                <a:lnTo>
                  <a:pt x="9246" y="6863"/>
                </a:lnTo>
                <a:lnTo>
                  <a:pt x="9344" y="6911"/>
                </a:lnTo>
                <a:lnTo>
                  <a:pt x="9441" y="6936"/>
                </a:lnTo>
                <a:lnTo>
                  <a:pt x="9587" y="6936"/>
                </a:lnTo>
                <a:lnTo>
                  <a:pt x="9660" y="6911"/>
                </a:lnTo>
                <a:lnTo>
                  <a:pt x="9709" y="6863"/>
                </a:lnTo>
                <a:lnTo>
                  <a:pt x="9830" y="6717"/>
                </a:lnTo>
                <a:lnTo>
                  <a:pt x="9903" y="6546"/>
                </a:lnTo>
                <a:lnTo>
                  <a:pt x="9928" y="6352"/>
                </a:lnTo>
                <a:lnTo>
                  <a:pt x="9928" y="6157"/>
                </a:lnTo>
                <a:lnTo>
                  <a:pt x="9879" y="5962"/>
                </a:lnTo>
                <a:lnTo>
                  <a:pt x="9855" y="5889"/>
                </a:lnTo>
                <a:lnTo>
                  <a:pt x="9782" y="5792"/>
                </a:lnTo>
                <a:lnTo>
                  <a:pt x="9733" y="5719"/>
                </a:lnTo>
                <a:lnTo>
                  <a:pt x="9636" y="5670"/>
                </a:lnTo>
                <a:lnTo>
                  <a:pt x="9563" y="5622"/>
                </a:lnTo>
                <a:close/>
                <a:moveTo>
                  <a:pt x="7786" y="6765"/>
                </a:moveTo>
                <a:lnTo>
                  <a:pt x="7738" y="6814"/>
                </a:lnTo>
                <a:lnTo>
                  <a:pt x="7713" y="6863"/>
                </a:lnTo>
                <a:lnTo>
                  <a:pt x="7713" y="7082"/>
                </a:lnTo>
                <a:lnTo>
                  <a:pt x="7738" y="7301"/>
                </a:lnTo>
                <a:lnTo>
                  <a:pt x="7738" y="7520"/>
                </a:lnTo>
                <a:lnTo>
                  <a:pt x="7762" y="7739"/>
                </a:lnTo>
                <a:lnTo>
                  <a:pt x="7786" y="7787"/>
                </a:lnTo>
                <a:lnTo>
                  <a:pt x="7811" y="7812"/>
                </a:lnTo>
                <a:lnTo>
                  <a:pt x="7908" y="7860"/>
                </a:lnTo>
                <a:lnTo>
                  <a:pt x="7957" y="7836"/>
                </a:lnTo>
                <a:lnTo>
                  <a:pt x="8005" y="7836"/>
                </a:lnTo>
                <a:lnTo>
                  <a:pt x="8030" y="7787"/>
                </a:lnTo>
                <a:lnTo>
                  <a:pt x="8054" y="7739"/>
                </a:lnTo>
                <a:lnTo>
                  <a:pt x="8054" y="7641"/>
                </a:lnTo>
                <a:lnTo>
                  <a:pt x="8054" y="7520"/>
                </a:lnTo>
                <a:lnTo>
                  <a:pt x="8030" y="7301"/>
                </a:lnTo>
                <a:lnTo>
                  <a:pt x="7981" y="7057"/>
                </a:lnTo>
                <a:lnTo>
                  <a:pt x="7957" y="6936"/>
                </a:lnTo>
                <a:lnTo>
                  <a:pt x="7884" y="6814"/>
                </a:lnTo>
                <a:lnTo>
                  <a:pt x="7835" y="6765"/>
                </a:lnTo>
                <a:close/>
                <a:moveTo>
                  <a:pt x="8589" y="8274"/>
                </a:moveTo>
                <a:lnTo>
                  <a:pt x="8249" y="8371"/>
                </a:lnTo>
                <a:lnTo>
                  <a:pt x="7932" y="8444"/>
                </a:lnTo>
                <a:lnTo>
                  <a:pt x="7592" y="8469"/>
                </a:lnTo>
                <a:lnTo>
                  <a:pt x="7421" y="8469"/>
                </a:lnTo>
                <a:lnTo>
                  <a:pt x="7251" y="8444"/>
                </a:lnTo>
                <a:lnTo>
                  <a:pt x="7202" y="8469"/>
                </a:lnTo>
                <a:lnTo>
                  <a:pt x="7178" y="8469"/>
                </a:lnTo>
                <a:lnTo>
                  <a:pt x="7154" y="8517"/>
                </a:lnTo>
                <a:lnTo>
                  <a:pt x="7178" y="8542"/>
                </a:lnTo>
                <a:lnTo>
                  <a:pt x="7227" y="8639"/>
                </a:lnTo>
                <a:lnTo>
                  <a:pt x="7300" y="8688"/>
                </a:lnTo>
                <a:lnTo>
                  <a:pt x="7373" y="8761"/>
                </a:lnTo>
                <a:lnTo>
                  <a:pt x="7470" y="8785"/>
                </a:lnTo>
                <a:lnTo>
                  <a:pt x="7665" y="8834"/>
                </a:lnTo>
                <a:lnTo>
                  <a:pt x="7908" y="8834"/>
                </a:lnTo>
                <a:lnTo>
                  <a:pt x="8127" y="8809"/>
                </a:lnTo>
                <a:lnTo>
                  <a:pt x="8370" y="8761"/>
                </a:lnTo>
                <a:lnTo>
                  <a:pt x="8565" y="8712"/>
                </a:lnTo>
                <a:lnTo>
                  <a:pt x="8735" y="8639"/>
                </a:lnTo>
                <a:lnTo>
                  <a:pt x="8808" y="8590"/>
                </a:lnTo>
                <a:lnTo>
                  <a:pt x="8833" y="8542"/>
                </a:lnTo>
                <a:lnTo>
                  <a:pt x="8833" y="8469"/>
                </a:lnTo>
                <a:lnTo>
                  <a:pt x="8833" y="8396"/>
                </a:lnTo>
                <a:lnTo>
                  <a:pt x="8784" y="8347"/>
                </a:lnTo>
                <a:lnTo>
                  <a:pt x="8735" y="8298"/>
                </a:lnTo>
                <a:lnTo>
                  <a:pt x="8662" y="8274"/>
                </a:lnTo>
                <a:close/>
                <a:moveTo>
                  <a:pt x="6618" y="9928"/>
                </a:moveTo>
                <a:lnTo>
                  <a:pt x="6862" y="10026"/>
                </a:lnTo>
                <a:lnTo>
                  <a:pt x="7105" y="10099"/>
                </a:lnTo>
                <a:lnTo>
                  <a:pt x="7373" y="10172"/>
                </a:lnTo>
                <a:lnTo>
                  <a:pt x="7616" y="10220"/>
                </a:lnTo>
                <a:lnTo>
                  <a:pt x="7859" y="10245"/>
                </a:lnTo>
                <a:lnTo>
                  <a:pt x="8127" y="10269"/>
                </a:lnTo>
                <a:lnTo>
                  <a:pt x="8370" y="10245"/>
                </a:lnTo>
                <a:lnTo>
                  <a:pt x="8614" y="10220"/>
                </a:lnTo>
                <a:lnTo>
                  <a:pt x="8833" y="10172"/>
                </a:lnTo>
                <a:lnTo>
                  <a:pt x="9052" y="10123"/>
                </a:lnTo>
                <a:lnTo>
                  <a:pt x="9027" y="10366"/>
                </a:lnTo>
                <a:lnTo>
                  <a:pt x="8735" y="10391"/>
                </a:lnTo>
                <a:lnTo>
                  <a:pt x="8443" y="10415"/>
                </a:lnTo>
                <a:lnTo>
                  <a:pt x="8419" y="10415"/>
                </a:lnTo>
                <a:lnTo>
                  <a:pt x="8151" y="10391"/>
                </a:lnTo>
                <a:lnTo>
                  <a:pt x="8005" y="10391"/>
                </a:lnTo>
                <a:lnTo>
                  <a:pt x="7859" y="10415"/>
                </a:lnTo>
                <a:lnTo>
                  <a:pt x="7859" y="10439"/>
                </a:lnTo>
                <a:lnTo>
                  <a:pt x="7835" y="10464"/>
                </a:lnTo>
                <a:lnTo>
                  <a:pt x="7835" y="10512"/>
                </a:lnTo>
                <a:lnTo>
                  <a:pt x="7884" y="10585"/>
                </a:lnTo>
                <a:lnTo>
                  <a:pt x="7932" y="10610"/>
                </a:lnTo>
                <a:lnTo>
                  <a:pt x="8078" y="10683"/>
                </a:lnTo>
                <a:lnTo>
                  <a:pt x="8224" y="10707"/>
                </a:lnTo>
                <a:lnTo>
                  <a:pt x="8346" y="10731"/>
                </a:lnTo>
                <a:lnTo>
                  <a:pt x="8687" y="10731"/>
                </a:lnTo>
                <a:lnTo>
                  <a:pt x="8857" y="10707"/>
                </a:lnTo>
                <a:lnTo>
                  <a:pt x="9027" y="10683"/>
                </a:lnTo>
                <a:lnTo>
                  <a:pt x="9027" y="10804"/>
                </a:lnTo>
                <a:lnTo>
                  <a:pt x="8687" y="10853"/>
                </a:lnTo>
                <a:lnTo>
                  <a:pt x="8541" y="10877"/>
                </a:lnTo>
                <a:lnTo>
                  <a:pt x="8370" y="10902"/>
                </a:lnTo>
                <a:lnTo>
                  <a:pt x="7932" y="10902"/>
                </a:lnTo>
                <a:lnTo>
                  <a:pt x="7786" y="10950"/>
                </a:lnTo>
                <a:lnTo>
                  <a:pt x="7762" y="10999"/>
                </a:lnTo>
                <a:lnTo>
                  <a:pt x="7786" y="11023"/>
                </a:lnTo>
                <a:lnTo>
                  <a:pt x="7884" y="11121"/>
                </a:lnTo>
                <a:lnTo>
                  <a:pt x="8030" y="11194"/>
                </a:lnTo>
                <a:lnTo>
                  <a:pt x="8200" y="11242"/>
                </a:lnTo>
                <a:lnTo>
                  <a:pt x="8589" y="11242"/>
                </a:lnTo>
                <a:lnTo>
                  <a:pt x="8760" y="11218"/>
                </a:lnTo>
                <a:lnTo>
                  <a:pt x="8930" y="11194"/>
                </a:lnTo>
                <a:lnTo>
                  <a:pt x="9076" y="11121"/>
                </a:lnTo>
                <a:lnTo>
                  <a:pt x="9125" y="11218"/>
                </a:lnTo>
                <a:lnTo>
                  <a:pt x="8954" y="11291"/>
                </a:lnTo>
                <a:lnTo>
                  <a:pt x="8760" y="11340"/>
                </a:lnTo>
                <a:lnTo>
                  <a:pt x="8151" y="11461"/>
                </a:lnTo>
                <a:lnTo>
                  <a:pt x="8127" y="11461"/>
                </a:lnTo>
                <a:lnTo>
                  <a:pt x="8127" y="11486"/>
                </a:lnTo>
                <a:lnTo>
                  <a:pt x="8151" y="11510"/>
                </a:lnTo>
                <a:lnTo>
                  <a:pt x="8346" y="11583"/>
                </a:lnTo>
                <a:lnTo>
                  <a:pt x="8589" y="11607"/>
                </a:lnTo>
                <a:lnTo>
                  <a:pt x="8370" y="11656"/>
                </a:lnTo>
                <a:lnTo>
                  <a:pt x="8151" y="11680"/>
                </a:lnTo>
                <a:lnTo>
                  <a:pt x="7932" y="11680"/>
                </a:lnTo>
                <a:lnTo>
                  <a:pt x="7713" y="11656"/>
                </a:lnTo>
                <a:lnTo>
                  <a:pt x="7421" y="11632"/>
                </a:lnTo>
                <a:lnTo>
                  <a:pt x="7129" y="11559"/>
                </a:lnTo>
                <a:lnTo>
                  <a:pt x="6862" y="11461"/>
                </a:lnTo>
                <a:lnTo>
                  <a:pt x="6740" y="11388"/>
                </a:lnTo>
                <a:lnTo>
                  <a:pt x="6618" y="11291"/>
                </a:lnTo>
                <a:lnTo>
                  <a:pt x="6594" y="11242"/>
                </a:lnTo>
                <a:lnTo>
                  <a:pt x="6667" y="11194"/>
                </a:lnTo>
                <a:lnTo>
                  <a:pt x="6716" y="11121"/>
                </a:lnTo>
                <a:lnTo>
                  <a:pt x="6716" y="11023"/>
                </a:lnTo>
                <a:lnTo>
                  <a:pt x="6716" y="10950"/>
                </a:lnTo>
                <a:lnTo>
                  <a:pt x="6667" y="10804"/>
                </a:lnTo>
                <a:lnTo>
                  <a:pt x="6618" y="10610"/>
                </a:lnTo>
                <a:lnTo>
                  <a:pt x="6594" y="10415"/>
                </a:lnTo>
                <a:lnTo>
                  <a:pt x="6594" y="10245"/>
                </a:lnTo>
                <a:lnTo>
                  <a:pt x="6618" y="10074"/>
                </a:lnTo>
                <a:lnTo>
                  <a:pt x="6643" y="9977"/>
                </a:lnTo>
                <a:lnTo>
                  <a:pt x="6643" y="9953"/>
                </a:lnTo>
                <a:lnTo>
                  <a:pt x="6618" y="10001"/>
                </a:lnTo>
                <a:lnTo>
                  <a:pt x="6618" y="9928"/>
                </a:lnTo>
                <a:close/>
                <a:moveTo>
                  <a:pt x="9636" y="11218"/>
                </a:moveTo>
                <a:lnTo>
                  <a:pt x="9782" y="11291"/>
                </a:lnTo>
                <a:lnTo>
                  <a:pt x="9928" y="11364"/>
                </a:lnTo>
                <a:lnTo>
                  <a:pt x="9855" y="11510"/>
                </a:lnTo>
                <a:lnTo>
                  <a:pt x="9757" y="11632"/>
                </a:lnTo>
                <a:lnTo>
                  <a:pt x="9636" y="11778"/>
                </a:lnTo>
                <a:lnTo>
                  <a:pt x="9514" y="11875"/>
                </a:lnTo>
                <a:lnTo>
                  <a:pt x="9246" y="12070"/>
                </a:lnTo>
                <a:lnTo>
                  <a:pt x="8930" y="12240"/>
                </a:lnTo>
                <a:lnTo>
                  <a:pt x="8589" y="12362"/>
                </a:lnTo>
                <a:lnTo>
                  <a:pt x="8249" y="12435"/>
                </a:lnTo>
                <a:lnTo>
                  <a:pt x="7908" y="12483"/>
                </a:lnTo>
                <a:lnTo>
                  <a:pt x="7592" y="12508"/>
                </a:lnTo>
                <a:lnTo>
                  <a:pt x="7227" y="12508"/>
                </a:lnTo>
                <a:lnTo>
                  <a:pt x="6886" y="12459"/>
                </a:lnTo>
                <a:lnTo>
                  <a:pt x="6521" y="12362"/>
                </a:lnTo>
                <a:lnTo>
                  <a:pt x="6375" y="12289"/>
                </a:lnTo>
                <a:lnTo>
                  <a:pt x="6205" y="12216"/>
                </a:lnTo>
                <a:lnTo>
                  <a:pt x="6083" y="12118"/>
                </a:lnTo>
                <a:lnTo>
                  <a:pt x="5986" y="12021"/>
                </a:lnTo>
                <a:lnTo>
                  <a:pt x="5888" y="11924"/>
                </a:lnTo>
                <a:lnTo>
                  <a:pt x="5815" y="11826"/>
                </a:lnTo>
                <a:lnTo>
                  <a:pt x="5694" y="11583"/>
                </a:lnTo>
                <a:lnTo>
                  <a:pt x="5572" y="11315"/>
                </a:lnTo>
                <a:lnTo>
                  <a:pt x="5645" y="11291"/>
                </a:lnTo>
                <a:lnTo>
                  <a:pt x="5840" y="11267"/>
                </a:lnTo>
                <a:lnTo>
                  <a:pt x="6107" y="11242"/>
                </a:lnTo>
                <a:lnTo>
                  <a:pt x="6180" y="11364"/>
                </a:lnTo>
                <a:lnTo>
                  <a:pt x="6278" y="11486"/>
                </a:lnTo>
                <a:lnTo>
                  <a:pt x="6448" y="11656"/>
                </a:lnTo>
                <a:lnTo>
                  <a:pt x="6594" y="11753"/>
                </a:lnTo>
                <a:lnTo>
                  <a:pt x="6764" y="11851"/>
                </a:lnTo>
                <a:lnTo>
                  <a:pt x="7105" y="11972"/>
                </a:lnTo>
                <a:lnTo>
                  <a:pt x="7446" y="12045"/>
                </a:lnTo>
                <a:lnTo>
                  <a:pt x="7811" y="12094"/>
                </a:lnTo>
                <a:lnTo>
                  <a:pt x="8151" y="12094"/>
                </a:lnTo>
                <a:lnTo>
                  <a:pt x="8492" y="12070"/>
                </a:lnTo>
                <a:lnTo>
                  <a:pt x="8833" y="11972"/>
                </a:lnTo>
                <a:lnTo>
                  <a:pt x="9003" y="11924"/>
                </a:lnTo>
                <a:lnTo>
                  <a:pt x="9173" y="11851"/>
                </a:lnTo>
                <a:lnTo>
                  <a:pt x="9295" y="11753"/>
                </a:lnTo>
                <a:lnTo>
                  <a:pt x="9441" y="11607"/>
                </a:lnTo>
                <a:lnTo>
                  <a:pt x="9563" y="11461"/>
                </a:lnTo>
                <a:lnTo>
                  <a:pt x="9587" y="11364"/>
                </a:lnTo>
                <a:lnTo>
                  <a:pt x="9611" y="11291"/>
                </a:lnTo>
                <a:lnTo>
                  <a:pt x="9636" y="11218"/>
                </a:lnTo>
                <a:close/>
                <a:moveTo>
                  <a:pt x="5231" y="11437"/>
                </a:moveTo>
                <a:lnTo>
                  <a:pt x="5231" y="11583"/>
                </a:lnTo>
                <a:lnTo>
                  <a:pt x="5280" y="11729"/>
                </a:lnTo>
                <a:lnTo>
                  <a:pt x="5329" y="11875"/>
                </a:lnTo>
                <a:lnTo>
                  <a:pt x="5402" y="12021"/>
                </a:lnTo>
                <a:lnTo>
                  <a:pt x="5596" y="12264"/>
                </a:lnTo>
                <a:lnTo>
                  <a:pt x="5815" y="12459"/>
                </a:lnTo>
                <a:lnTo>
                  <a:pt x="6010" y="12581"/>
                </a:lnTo>
                <a:lnTo>
                  <a:pt x="6205" y="12702"/>
                </a:lnTo>
                <a:lnTo>
                  <a:pt x="6399" y="12775"/>
                </a:lnTo>
                <a:lnTo>
                  <a:pt x="6618" y="12848"/>
                </a:lnTo>
                <a:lnTo>
                  <a:pt x="6837" y="12897"/>
                </a:lnTo>
                <a:lnTo>
                  <a:pt x="7056" y="12946"/>
                </a:lnTo>
                <a:lnTo>
                  <a:pt x="7494" y="12970"/>
                </a:lnTo>
                <a:lnTo>
                  <a:pt x="7908" y="12946"/>
                </a:lnTo>
                <a:lnTo>
                  <a:pt x="8322" y="12897"/>
                </a:lnTo>
                <a:lnTo>
                  <a:pt x="8760" y="12775"/>
                </a:lnTo>
                <a:lnTo>
                  <a:pt x="9149" y="12629"/>
                </a:lnTo>
                <a:lnTo>
                  <a:pt x="9344" y="12532"/>
                </a:lnTo>
                <a:lnTo>
                  <a:pt x="9538" y="12410"/>
                </a:lnTo>
                <a:lnTo>
                  <a:pt x="9709" y="12289"/>
                </a:lnTo>
                <a:lnTo>
                  <a:pt x="9879" y="12143"/>
                </a:lnTo>
                <a:lnTo>
                  <a:pt x="10025" y="11997"/>
                </a:lnTo>
                <a:lnTo>
                  <a:pt x="10147" y="11851"/>
                </a:lnTo>
                <a:lnTo>
                  <a:pt x="10268" y="11656"/>
                </a:lnTo>
                <a:lnTo>
                  <a:pt x="10366" y="11486"/>
                </a:lnTo>
                <a:lnTo>
                  <a:pt x="10950" y="11583"/>
                </a:lnTo>
                <a:lnTo>
                  <a:pt x="10974" y="11583"/>
                </a:lnTo>
                <a:lnTo>
                  <a:pt x="10828" y="11680"/>
                </a:lnTo>
                <a:lnTo>
                  <a:pt x="10658" y="11778"/>
                </a:lnTo>
                <a:lnTo>
                  <a:pt x="10512" y="11899"/>
                </a:lnTo>
                <a:lnTo>
                  <a:pt x="10366" y="12045"/>
                </a:lnTo>
                <a:lnTo>
                  <a:pt x="10317" y="12118"/>
                </a:lnTo>
                <a:lnTo>
                  <a:pt x="10293" y="12216"/>
                </a:lnTo>
                <a:lnTo>
                  <a:pt x="10439" y="12167"/>
                </a:lnTo>
                <a:lnTo>
                  <a:pt x="10585" y="12094"/>
                </a:lnTo>
                <a:lnTo>
                  <a:pt x="10852" y="11924"/>
                </a:lnTo>
                <a:lnTo>
                  <a:pt x="11193" y="11778"/>
                </a:lnTo>
                <a:lnTo>
                  <a:pt x="11315" y="11753"/>
                </a:lnTo>
                <a:lnTo>
                  <a:pt x="11436" y="11705"/>
                </a:lnTo>
                <a:lnTo>
                  <a:pt x="11461" y="11680"/>
                </a:lnTo>
                <a:lnTo>
                  <a:pt x="12020" y="11851"/>
                </a:lnTo>
                <a:lnTo>
                  <a:pt x="11728" y="11948"/>
                </a:lnTo>
                <a:lnTo>
                  <a:pt x="11436" y="12070"/>
                </a:lnTo>
                <a:lnTo>
                  <a:pt x="11144" y="12191"/>
                </a:lnTo>
                <a:lnTo>
                  <a:pt x="10877" y="12362"/>
                </a:lnTo>
                <a:lnTo>
                  <a:pt x="10633" y="12532"/>
                </a:lnTo>
                <a:lnTo>
                  <a:pt x="10609" y="12556"/>
                </a:lnTo>
                <a:lnTo>
                  <a:pt x="10633" y="12581"/>
                </a:lnTo>
                <a:lnTo>
                  <a:pt x="11144" y="12386"/>
                </a:lnTo>
                <a:lnTo>
                  <a:pt x="11655" y="12216"/>
                </a:lnTo>
                <a:lnTo>
                  <a:pt x="11874" y="12167"/>
                </a:lnTo>
                <a:lnTo>
                  <a:pt x="12093" y="12118"/>
                </a:lnTo>
                <a:lnTo>
                  <a:pt x="12312" y="12094"/>
                </a:lnTo>
                <a:lnTo>
                  <a:pt x="12531" y="12021"/>
                </a:lnTo>
                <a:lnTo>
                  <a:pt x="12969" y="12216"/>
                </a:lnTo>
                <a:lnTo>
                  <a:pt x="12726" y="12289"/>
                </a:lnTo>
                <a:lnTo>
                  <a:pt x="12507" y="12386"/>
                </a:lnTo>
                <a:lnTo>
                  <a:pt x="11874" y="12654"/>
                </a:lnTo>
                <a:lnTo>
                  <a:pt x="11582" y="12800"/>
                </a:lnTo>
                <a:lnTo>
                  <a:pt x="11266" y="12897"/>
                </a:lnTo>
                <a:lnTo>
                  <a:pt x="11242" y="12921"/>
                </a:lnTo>
                <a:lnTo>
                  <a:pt x="11217" y="12946"/>
                </a:lnTo>
                <a:lnTo>
                  <a:pt x="11242" y="12970"/>
                </a:lnTo>
                <a:lnTo>
                  <a:pt x="11266" y="12994"/>
                </a:lnTo>
                <a:lnTo>
                  <a:pt x="11850" y="12873"/>
                </a:lnTo>
                <a:lnTo>
                  <a:pt x="12458" y="12727"/>
                </a:lnTo>
                <a:lnTo>
                  <a:pt x="12677" y="12678"/>
                </a:lnTo>
                <a:lnTo>
                  <a:pt x="12920" y="12629"/>
                </a:lnTo>
                <a:lnTo>
                  <a:pt x="13164" y="12556"/>
                </a:lnTo>
                <a:lnTo>
                  <a:pt x="13285" y="12508"/>
                </a:lnTo>
                <a:lnTo>
                  <a:pt x="13383" y="12459"/>
                </a:lnTo>
                <a:lnTo>
                  <a:pt x="13626" y="12629"/>
                </a:lnTo>
                <a:lnTo>
                  <a:pt x="13869" y="12824"/>
                </a:lnTo>
                <a:lnTo>
                  <a:pt x="13602" y="12873"/>
                </a:lnTo>
                <a:lnTo>
                  <a:pt x="12847" y="13067"/>
                </a:lnTo>
                <a:lnTo>
                  <a:pt x="12482" y="13165"/>
                </a:lnTo>
                <a:lnTo>
                  <a:pt x="12142" y="13286"/>
                </a:lnTo>
                <a:lnTo>
                  <a:pt x="12093" y="13335"/>
                </a:lnTo>
                <a:lnTo>
                  <a:pt x="12117" y="13359"/>
                </a:lnTo>
                <a:lnTo>
                  <a:pt x="12263" y="13408"/>
                </a:lnTo>
                <a:lnTo>
                  <a:pt x="12409" y="13432"/>
                </a:lnTo>
                <a:lnTo>
                  <a:pt x="12531" y="13457"/>
                </a:lnTo>
                <a:lnTo>
                  <a:pt x="12677" y="13432"/>
                </a:lnTo>
                <a:lnTo>
                  <a:pt x="12969" y="13408"/>
                </a:lnTo>
                <a:lnTo>
                  <a:pt x="13237" y="13335"/>
                </a:lnTo>
                <a:lnTo>
                  <a:pt x="13675" y="13238"/>
                </a:lnTo>
                <a:lnTo>
                  <a:pt x="13869" y="13189"/>
                </a:lnTo>
                <a:lnTo>
                  <a:pt x="14088" y="13165"/>
                </a:lnTo>
                <a:lnTo>
                  <a:pt x="14186" y="13140"/>
                </a:lnTo>
                <a:lnTo>
                  <a:pt x="14356" y="13335"/>
                </a:lnTo>
                <a:lnTo>
                  <a:pt x="14502" y="13530"/>
                </a:lnTo>
                <a:lnTo>
                  <a:pt x="14186" y="13554"/>
                </a:lnTo>
                <a:lnTo>
                  <a:pt x="13845" y="13578"/>
                </a:lnTo>
                <a:lnTo>
                  <a:pt x="13529" y="13627"/>
                </a:lnTo>
                <a:lnTo>
                  <a:pt x="13212" y="13676"/>
                </a:lnTo>
                <a:lnTo>
                  <a:pt x="13042" y="13724"/>
                </a:lnTo>
                <a:lnTo>
                  <a:pt x="12896" y="13773"/>
                </a:lnTo>
                <a:lnTo>
                  <a:pt x="12872" y="13797"/>
                </a:lnTo>
                <a:lnTo>
                  <a:pt x="12872" y="13822"/>
                </a:lnTo>
                <a:lnTo>
                  <a:pt x="12896" y="13846"/>
                </a:lnTo>
                <a:lnTo>
                  <a:pt x="12896" y="13870"/>
                </a:lnTo>
                <a:lnTo>
                  <a:pt x="13188" y="13919"/>
                </a:lnTo>
                <a:lnTo>
                  <a:pt x="13456" y="13943"/>
                </a:lnTo>
                <a:lnTo>
                  <a:pt x="13991" y="13919"/>
                </a:lnTo>
                <a:lnTo>
                  <a:pt x="14745" y="13919"/>
                </a:lnTo>
                <a:lnTo>
                  <a:pt x="14916" y="14284"/>
                </a:lnTo>
                <a:lnTo>
                  <a:pt x="14405" y="14308"/>
                </a:lnTo>
                <a:lnTo>
                  <a:pt x="13821" y="14308"/>
                </a:lnTo>
                <a:lnTo>
                  <a:pt x="13529" y="14333"/>
                </a:lnTo>
                <a:lnTo>
                  <a:pt x="13383" y="14357"/>
                </a:lnTo>
                <a:lnTo>
                  <a:pt x="13237" y="14381"/>
                </a:lnTo>
                <a:lnTo>
                  <a:pt x="13212" y="14406"/>
                </a:lnTo>
                <a:lnTo>
                  <a:pt x="13188" y="14454"/>
                </a:lnTo>
                <a:lnTo>
                  <a:pt x="13212" y="14503"/>
                </a:lnTo>
                <a:lnTo>
                  <a:pt x="13237" y="14527"/>
                </a:lnTo>
                <a:lnTo>
                  <a:pt x="13529" y="14600"/>
                </a:lnTo>
                <a:lnTo>
                  <a:pt x="13821" y="14625"/>
                </a:lnTo>
                <a:lnTo>
                  <a:pt x="14721" y="14625"/>
                </a:lnTo>
                <a:lnTo>
                  <a:pt x="15037" y="14600"/>
                </a:lnTo>
                <a:lnTo>
                  <a:pt x="15110" y="14868"/>
                </a:lnTo>
                <a:lnTo>
                  <a:pt x="15159" y="15136"/>
                </a:lnTo>
                <a:lnTo>
                  <a:pt x="14989" y="15087"/>
                </a:lnTo>
                <a:lnTo>
                  <a:pt x="14818" y="15087"/>
                </a:lnTo>
                <a:lnTo>
                  <a:pt x="14453" y="15063"/>
                </a:lnTo>
                <a:lnTo>
                  <a:pt x="14234" y="15063"/>
                </a:lnTo>
                <a:lnTo>
                  <a:pt x="13991" y="15087"/>
                </a:lnTo>
                <a:lnTo>
                  <a:pt x="13772" y="15111"/>
                </a:lnTo>
                <a:lnTo>
                  <a:pt x="13529" y="15184"/>
                </a:lnTo>
                <a:lnTo>
                  <a:pt x="13504" y="15209"/>
                </a:lnTo>
                <a:lnTo>
                  <a:pt x="13504" y="15233"/>
                </a:lnTo>
                <a:lnTo>
                  <a:pt x="13504" y="15282"/>
                </a:lnTo>
                <a:lnTo>
                  <a:pt x="13553" y="15282"/>
                </a:lnTo>
                <a:lnTo>
                  <a:pt x="14015" y="15306"/>
                </a:lnTo>
                <a:lnTo>
                  <a:pt x="14453" y="15330"/>
                </a:lnTo>
                <a:lnTo>
                  <a:pt x="14843" y="15355"/>
                </a:lnTo>
                <a:lnTo>
                  <a:pt x="15013" y="15355"/>
                </a:lnTo>
                <a:lnTo>
                  <a:pt x="15183" y="15330"/>
                </a:lnTo>
                <a:lnTo>
                  <a:pt x="15183" y="15330"/>
                </a:lnTo>
                <a:lnTo>
                  <a:pt x="15086" y="15355"/>
                </a:lnTo>
                <a:lnTo>
                  <a:pt x="14794" y="15452"/>
                </a:lnTo>
                <a:lnTo>
                  <a:pt x="14502" y="15549"/>
                </a:lnTo>
                <a:lnTo>
                  <a:pt x="13918" y="15671"/>
                </a:lnTo>
                <a:lnTo>
                  <a:pt x="13310" y="15768"/>
                </a:lnTo>
                <a:lnTo>
                  <a:pt x="12701" y="15841"/>
                </a:lnTo>
                <a:lnTo>
                  <a:pt x="12677" y="15720"/>
                </a:lnTo>
                <a:lnTo>
                  <a:pt x="12653" y="15525"/>
                </a:lnTo>
                <a:lnTo>
                  <a:pt x="12628" y="15428"/>
                </a:lnTo>
                <a:lnTo>
                  <a:pt x="12555" y="15330"/>
                </a:lnTo>
                <a:lnTo>
                  <a:pt x="12482" y="15257"/>
                </a:lnTo>
                <a:lnTo>
                  <a:pt x="12385" y="15233"/>
                </a:lnTo>
                <a:lnTo>
                  <a:pt x="12288" y="15257"/>
                </a:lnTo>
                <a:lnTo>
                  <a:pt x="12215" y="15330"/>
                </a:lnTo>
                <a:lnTo>
                  <a:pt x="12166" y="15428"/>
                </a:lnTo>
                <a:lnTo>
                  <a:pt x="12142" y="15525"/>
                </a:lnTo>
                <a:lnTo>
                  <a:pt x="12142" y="15720"/>
                </a:lnTo>
                <a:lnTo>
                  <a:pt x="12142" y="15890"/>
                </a:lnTo>
                <a:lnTo>
                  <a:pt x="11801" y="15939"/>
                </a:lnTo>
                <a:lnTo>
                  <a:pt x="11290" y="15987"/>
                </a:lnTo>
                <a:lnTo>
                  <a:pt x="10755" y="16036"/>
                </a:lnTo>
                <a:lnTo>
                  <a:pt x="9709" y="16085"/>
                </a:lnTo>
                <a:lnTo>
                  <a:pt x="7592" y="16085"/>
                </a:lnTo>
                <a:lnTo>
                  <a:pt x="6521" y="16060"/>
                </a:lnTo>
                <a:lnTo>
                  <a:pt x="5475" y="16012"/>
                </a:lnTo>
                <a:lnTo>
                  <a:pt x="4428" y="15939"/>
                </a:lnTo>
                <a:lnTo>
                  <a:pt x="3382" y="15841"/>
                </a:lnTo>
                <a:lnTo>
                  <a:pt x="3236" y="15817"/>
                </a:lnTo>
                <a:lnTo>
                  <a:pt x="3236" y="15768"/>
                </a:lnTo>
                <a:lnTo>
                  <a:pt x="3236" y="15671"/>
                </a:lnTo>
                <a:lnTo>
                  <a:pt x="3212" y="15622"/>
                </a:lnTo>
                <a:lnTo>
                  <a:pt x="3212" y="15574"/>
                </a:lnTo>
                <a:lnTo>
                  <a:pt x="3236" y="15403"/>
                </a:lnTo>
                <a:lnTo>
                  <a:pt x="3236" y="15306"/>
                </a:lnTo>
                <a:lnTo>
                  <a:pt x="3212" y="15209"/>
                </a:lnTo>
                <a:lnTo>
                  <a:pt x="3163" y="15136"/>
                </a:lnTo>
                <a:lnTo>
                  <a:pt x="3090" y="15087"/>
                </a:lnTo>
                <a:lnTo>
                  <a:pt x="3017" y="15087"/>
                </a:lnTo>
                <a:lnTo>
                  <a:pt x="2920" y="15111"/>
                </a:lnTo>
                <a:lnTo>
                  <a:pt x="2823" y="15209"/>
                </a:lnTo>
                <a:lnTo>
                  <a:pt x="2750" y="15330"/>
                </a:lnTo>
                <a:lnTo>
                  <a:pt x="2725" y="15452"/>
                </a:lnTo>
                <a:lnTo>
                  <a:pt x="2701" y="15598"/>
                </a:lnTo>
                <a:lnTo>
                  <a:pt x="2701" y="15695"/>
                </a:lnTo>
                <a:lnTo>
                  <a:pt x="2141" y="15525"/>
                </a:lnTo>
                <a:lnTo>
                  <a:pt x="1582" y="15355"/>
                </a:lnTo>
                <a:lnTo>
                  <a:pt x="1314" y="15282"/>
                </a:lnTo>
                <a:lnTo>
                  <a:pt x="1046" y="15257"/>
                </a:lnTo>
                <a:lnTo>
                  <a:pt x="754" y="15233"/>
                </a:lnTo>
                <a:lnTo>
                  <a:pt x="487" y="15257"/>
                </a:lnTo>
                <a:lnTo>
                  <a:pt x="462" y="15038"/>
                </a:lnTo>
                <a:lnTo>
                  <a:pt x="487" y="14844"/>
                </a:lnTo>
                <a:lnTo>
                  <a:pt x="511" y="14625"/>
                </a:lnTo>
                <a:lnTo>
                  <a:pt x="584" y="14430"/>
                </a:lnTo>
                <a:lnTo>
                  <a:pt x="657" y="14235"/>
                </a:lnTo>
                <a:lnTo>
                  <a:pt x="754" y="14041"/>
                </a:lnTo>
                <a:lnTo>
                  <a:pt x="852" y="13870"/>
                </a:lnTo>
                <a:lnTo>
                  <a:pt x="973" y="13676"/>
                </a:lnTo>
                <a:lnTo>
                  <a:pt x="1241" y="13359"/>
                </a:lnTo>
                <a:lnTo>
                  <a:pt x="1557" y="13043"/>
                </a:lnTo>
                <a:lnTo>
                  <a:pt x="1874" y="12775"/>
                </a:lnTo>
                <a:lnTo>
                  <a:pt x="2190" y="12532"/>
                </a:lnTo>
                <a:lnTo>
                  <a:pt x="2409" y="12386"/>
                </a:lnTo>
                <a:lnTo>
                  <a:pt x="2604" y="12289"/>
                </a:lnTo>
                <a:lnTo>
                  <a:pt x="3042" y="12070"/>
                </a:lnTo>
                <a:lnTo>
                  <a:pt x="3480" y="11924"/>
                </a:lnTo>
                <a:lnTo>
                  <a:pt x="3942" y="11778"/>
                </a:lnTo>
                <a:lnTo>
                  <a:pt x="4234" y="11680"/>
                </a:lnTo>
                <a:lnTo>
                  <a:pt x="4574" y="11607"/>
                </a:lnTo>
                <a:lnTo>
                  <a:pt x="5231" y="11437"/>
                </a:lnTo>
                <a:close/>
                <a:moveTo>
                  <a:pt x="8200" y="1"/>
                </a:moveTo>
                <a:lnTo>
                  <a:pt x="7811" y="50"/>
                </a:lnTo>
                <a:lnTo>
                  <a:pt x="7470" y="123"/>
                </a:lnTo>
                <a:lnTo>
                  <a:pt x="7154" y="244"/>
                </a:lnTo>
                <a:lnTo>
                  <a:pt x="6667" y="463"/>
                </a:lnTo>
                <a:lnTo>
                  <a:pt x="6424" y="609"/>
                </a:lnTo>
                <a:lnTo>
                  <a:pt x="6278" y="731"/>
                </a:lnTo>
                <a:lnTo>
                  <a:pt x="6205" y="804"/>
                </a:lnTo>
                <a:lnTo>
                  <a:pt x="6180" y="853"/>
                </a:lnTo>
                <a:lnTo>
                  <a:pt x="6205" y="926"/>
                </a:lnTo>
                <a:lnTo>
                  <a:pt x="6253" y="974"/>
                </a:lnTo>
                <a:lnTo>
                  <a:pt x="6302" y="999"/>
                </a:lnTo>
                <a:lnTo>
                  <a:pt x="6472" y="999"/>
                </a:lnTo>
                <a:lnTo>
                  <a:pt x="6594" y="950"/>
                </a:lnTo>
                <a:lnTo>
                  <a:pt x="6716" y="877"/>
                </a:lnTo>
                <a:lnTo>
                  <a:pt x="7178" y="682"/>
                </a:lnTo>
                <a:lnTo>
                  <a:pt x="7421" y="585"/>
                </a:lnTo>
                <a:lnTo>
                  <a:pt x="7665" y="488"/>
                </a:lnTo>
                <a:lnTo>
                  <a:pt x="8005" y="439"/>
                </a:lnTo>
                <a:lnTo>
                  <a:pt x="8346" y="415"/>
                </a:lnTo>
                <a:lnTo>
                  <a:pt x="8735" y="439"/>
                </a:lnTo>
                <a:lnTo>
                  <a:pt x="9125" y="488"/>
                </a:lnTo>
                <a:lnTo>
                  <a:pt x="9490" y="585"/>
                </a:lnTo>
                <a:lnTo>
                  <a:pt x="9855" y="707"/>
                </a:lnTo>
                <a:lnTo>
                  <a:pt x="10195" y="828"/>
                </a:lnTo>
                <a:lnTo>
                  <a:pt x="10487" y="974"/>
                </a:lnTo>
                <a:lnTo>
                  <a:pt x="10706" y="1096"/>
                </a:lnTo>
                <a:lnTo>
                  <a:pt x="10877" y="1242"/>
                </a:lnTo>
                <a:lnTo>
                  <a:pt x="11023" y="1412"/>
                </a:lnTo>
                <a:lnTo>
                  <a:pt x="11169" y="1583"/>
                </a:lnTo>
                <a:lnTo>
                  <a:pt x="11290" y="1801"/>
                </a:lnTo>
                <a:lnTo>
                  <a:pt x="11388" y="1996"/>
                </a:lnTo>
                <a:lnTo>
                  <a:pt x="11485" y="2215"/>
                </a:lnTo>
                <a:lnTo>
                  <a:pt x="11558" y="2458"/>
                </a:lnTo>
                <a:lnTo>
                  <a:pt x="11655" y="2921"/>
                </a:lnTo>
                <a:lnTo>
                  <a:pt x="11728" y="3407"/>
                </a:lnTo>
                <a:lnTo>
                  <a:pt x="11753" y="3894"/>
                </a:lnTo>
                <a:lnTo>
                  <a:pt x="11753" y="4356"/>
                </a:lnTo>
                <a:lnTo>
                  <a:pt x="11217" y="4356"/>
                </a:lnTo>
                <a:lnTo>
                  <a:pt x="10974" y="4332"/>
                </a:lnTo>
                <a:lnTo>
                  <a:pt x="10731" y="4259"/>
                </a:lnTo>
                <a:lnTo>
                  <a:pt x="10487" y="4210"/>
                </a:lnTo>
                <a:lnTo>
                  <a:pt x="10244" y="4113"/>
                </a:lnTo>
                <a:lnTo>
                  <a:pt x="9782" y="3918"/>
                </a:lnTo>
                <a:lnTo>
                  <a:pt x="9319" y="3675"/>
                </a:lnTo>
                <a:lnTo>
                  <a:pt x="8881" y="3432"/>
                </a:lnTo>
                <a:lnTo>
                  <a:pt x="8419" y="3164"/>
                </a:lnTo>
                <a:lnTo>
                  <a:pt x="7981" y="2921"/>
                </a:lnTo>
                <a:lnTo>
                  <a:pt x="7908" y="2896"/>
                </a:lnTo>
                <a:lnTo>
                  <a:pt x="7835" y="2896"/>
                </a:lnTo>
                <a:lnTo>
                  <a:pt x="7786" y="2921"/>
                </a:lnTo>
                <a:lnTo>
                  <a:pt x="7738" y="2945"/>
                </a:lnTo>
                <a:lnTo>
                  <a:pt x="7689" y="2994"/>
                </a:lnTo>
                <a:lnTo>
                  <a:pt x="7665" y="3042"/>
                </a:lnTo>
                <a:lnTo>
                  <a:pt x="7640" y="3115"/>
                </a:lnTo>
                <a:lnTo>
                  <a:pt x="7640" y="3164"/>
                </a:lnTo>
                <a:lnTo>
                  <a:pt x="7713" y="3529"/>
                </a:lnTo>
                <a:lnTo>
                  <a:pt x="7786" y="3894"/>
                </a:lnTo>
                <a:lnTo>
                  <a:pt x="7640" y="3797"/>
                </a:lnTo>
                <a:lnTo>
                  <a:pt x="7494" y="3699"/>
                </a:lnTo>
                <a:lnTo>
                  <a:pt x="7202" y="3432"/>
                </a:lnTo>
                <a:lnTo>
                  <a:pt x="6959" y="3140"/>
                </a:lnTo>
                <a:lnTo>
                  <a:pt x="6740" y="2799"/>
                </a:lnTo>
                <a:lnTo>
                  <a:pt x="6545" y="2458"/>
                </a:lnTo>
                <a:lnTo>
                  <a:pt x="6424" y="2118"/>
                </a:lnTo>
                <a:lnTo>
                  <a:pt x="6399" y="1947"/>
                </a:lnTo>
                <a:lnTo>
                  <a:pt x="6375" y="1777"/>
                </a:lnTo>
                <a:lnTo>
                  <a:pt x="6375" y="1607"/>
                </a:lnTo>
                <a:lnTo>
                  <a:pt x="6399" y="1461"/>
                </a:lnTo>
                <a:lnTo>
                  <a:pt x="6399" y="1388"/>
                </a:lnTo>
                <a:lnTo>
                  <a:pt x="6399" y="1339"/>
                </a:lnTo>
                <a:lnTo>
                  <a:pt x="6351" y="1291"/>
                </a:lnTo>
                <a:lnTo>
                  <a:pt x="6302" y="1266"/>
                </a:lnTo>
                <a:lnTo>
                  <a:pt x="6205" y="1266"/>
                </a:lnTo>
                <a:lnTo>
                  <a:pt x="6156" y="1291"/>
                </a:lnTo>
                <a:lnTo>
                  <a:pt x="6107" y="1339"/>
                </a:lnTo>
                <a:lnTo>
                  <a:pt x="6034" y="1485"/>
                </a:lnTo>
                <a:lnTo>
                  <a:pt x="6010" y="1655"/>
                </a:lnTo>
                <a:lnTo>
                  <a:pt x="5815" y="1680"/>
                </a:lnTo>
                <a:lnTo>
                  <a:pt x="5645" y="1728"/>
                </a:lnTo>
                <a:lnTo>
                  <a:pt x="5475" y="1826"/>
                </a:lnTo>
                <a:lnTo>
                  <a:pt x="5304" y="1923"/>
                </a:lnTo>
                <a:lnTo>
                  <a:pt x="5085" y="2069"/>
                </a:lnTo>
                <a:lnTo>
                  <a:pt x="4891" y="2215"/>
                </a:lnTo>
                <a:lnTo>
                  <a:pt x="4720" y="2337"/>
                </a:lnTo>
                <a:lnTo>
                  <a:pt x="4647" y="2410"/>
                </a:lnTo>
                <a:lnTo>
                  <a:pt x="4599" y="2507"/>
                </a:lnTo>
                <a:lnTo>
                  <a:pt x="4574" y="2531"/>
                </a:lnTo>
                <a:lnTo>
                  <a:pt x="4599" y="2556"/>
                </a:lnTo>
                <a:lnTo>
                  <a:pt x="4623" y="2580"/>
                </a:lnTo>
                <a:lnTo>
                  <a:pt x="4647" y="2604"/>
                </a:lnTo>
                <a:lnTo>
                  <a:pt x="4745" y="2580"/>
                </a:lnTo>
                <a:lnTo>
                  <a:pt x="4818" y="2556"/>
                </a:lnTo>
                <a:lnTo>
                  <a:pt x="4988" y="2458"/>
                </a:lnTo>
                <a:lnTo>
                  <a:pt x="5280" y="2239"/>
                </a:lnTo>
                <a:lnTo>
                  <a:pt x="5621" y="1996"/>
                </a:lnTo>
                <a:lnTo>
                  <a:pt x="5986" y="1801"/>
                </a:lnTo>
                <a:lnTo>
                  <a:pt x="5986" y="1996"/>
                </a:lnTo>
                <a:lnTo>
                  <a:pt x="6034" y="2166"/>
                </a:lnTo>
                <a:lnTo>
                  <a:pt x="6083" y="2337"/>
                </a:lnTo>
                <a:lnTo>
                  <a:pt x="6156" y="2531"/>
                </a:lnTo>
                <a:lnTo>
                  <a:pt x="6302" y="2872"/>
                </a:lnTo>
                <a:lnTo>
                  <a:pt x="6472" y="3164"/>
                </a:lnTo>
                <a:lnTo>
                  <a:pt x="6618" y="3359"/>
                </a:lnTo>
                <a:lnTo>
                  <a:pt x="6764" y="3578"/>
                </a:lnTo>
                <a:lnTo>
                  <a:pt x="6959" y="3772"/>
                </a:lnTo>
                <a:lnTo>
                  <a:pt x="7129" y="3967"/>
                </a:lnTo>
                <a:lnTo>
                  <a:pt x="7348" y="4137"/>
                </a:lnTo>
                <a:lnTo>
                  <a:pt x="7567" y="4283"/>
                </a:lnTo>
                <a:lnTo>
                  <a:pt x="7811" y="4381"/>
                </a:lnTo>
                <a:lnTo>
                  <a:pt x="8054" y="4454"/>
                </a:lnTo>
                <a:lnTo>
                  <a:pt x="8151" y="4454"/>
                </a:lnTo>
                <a:lnTo>
                  <a:pt x="8249" y="4381"/>
                </a:lnTo>
                <a:lnTo>
                  <a:pt x="8297" y="4356"/>
                </a:lnTo>
                <a:lnTo>
                  <a:pt x="8322" y="4308"/>
                </a:lnTo>
                <a:lnTo>
                  <a:pt x="8322" y="4235"/>
                </a:lnTo>
                <a:lnTo>
                  <a:pt x="8322" y="4186"/>
                </a:lnTo>
                <a:lnTo>
                  <a:pt x="8151" y="3505"/>
                </a:lnTo>
                <a:lnTo>
                  <a:pt x="8151" y="3505"/>
                </a:lnTo>
                <a:lnTo>
                  <a:pt x="8881" y="3918"/>
                </a:lnTo>
                <a:lnTo>
                  <a:pt x="9587" y="4283"/>
                </a:lnTo>
                <a:lnTo>
                  <a:pt x="9952" y="4429"/>
                </a:lnTo>
                <a:lnTo>
                  <a:pt x="10317" y="4575"/>
                </a:lnTo>
                <a:lnTo>
                  <a:pt x="10682" y="4697"/>
                </a:lnTo>
                <a:lnTo>
                  <a:pt x="11071" y="4746"/>
                </a:lnTo>
                <a:lnTo>
                  <a:pt x="11169" y="4940"/>
                </a:lnTo>
                <a:lnTo>
                  <a:pt x="11242" y="5111"/>
                </a:lnTo>
                <a:lnTo>
                  <a:pt x="11266" y="5281"/>
                </a:lnTo>
                <a:lnTo>
                  <a:pt x="11266" y="5451"/>
                </a:lnTo>
                <a:lnTo>
                  <a:pt x="11242" y="5792"/>
                </a:lnTo>
                <a:lnTo>
                  <a:pt x="11266" y="5865"/>
                </a:lnTo>
                <a:lnTo>
                  <a:pt x="11315" y="5938"/>
                </a:lnTo>
                <a:lnTo>
                  <a:pt x="11363" y="5987"/>
                </a:lnTo>
                <a:lnTo>
                  <a:pt x="11509" y="5987"/>
                </a:lnTo>
                <a:lnTo>
                  <a:pt x="11582" y="5962"/>
                </a:lnTo>
                <a:lnTo>
                  <a:pt x="11631" y="5914"/>
                </a:lnTo>
                <a:lnTo>
                  <a:pt x="11655" y="5841"/>
                </a:lnTo>
                <a:lnTo>
                  <a:pt x="11704" y="5622"/>
                </a:lnTo>
                <a:lnTo>
                  <a:pt x="11704" y="5354"/>
                </a:lnTo>
                <a:lnTo>
                  <a:pt x="11680" y="5135"/>
                </a:lnTo>
                <a:lnTo>
                  <a:pt x="11607" y="4892"/>
                </a:lnTo>
                <a:lnTo>
                  <a:pt x="11558" y="4794"/>
                </a:lnTo>
                <a:lnTo>
                  <a:pt x="11680" y="4770"/>
                </a:lnTo>
                <a:lnTo>
                  <a:pt x="11801" y="4940"/>
                </a:lnTo>
                <a:lnTo>
                  <a:pt x="11923" y="5111"/>
                </a:lnTo>
                <a:lnTo>
                  <a:pt x="11996" y="5305"/>
                </a:lnTo>
                <a:lnTo>
                  <a:pt x="12044" y="5500"/>
                </a:lnTo>
                <a:lnTo>
                  <a:pt x="12069" y="5695"/>
                </a:lnTo>
                <a:lnTo>
                  <a:pt x="12093" y="5889"/>
                </a:lnTo>
                <a:lnTo>
                  <a:pt x="12069" y="6108"/>
                </a:lnTo>
                <a:lnTo>
                  <a:pt x="12044" y="6303"/>
                </a:lnTo>
                <a:lnTo>
                  <a:pt x="11996" y="6522"/>
                </a:lnTo>
                <a:lnTo>
                  <a:pt x="11899" y="6692"/>
                </a:lnTo>
                <a:lnTo>
                  <a:pt x="11801" y="6887"/>
                </a:lnTo>
                <a:lnTo>
                  <a:pt x="11655" y="7033"/>
                </a:lnTo>
                <a:lnTo>
                  <a:pt x="11631" y="7082"/>
                </a:lnTo>
                <a:lnTo>
                  <a:pt x="11631" y="6936"/>
                </a:lnTo>
                <a:lnTo>
                  <a:pt x="11631" y="6814"/>
                </a:lnTo>
                <a:lnTo>
                  <a:pt x="11582" y="6717"/>
                </a:lnTo>
                <a:lnTo>
                  <a:pt x="11509" y="6619"/>
                </a:lnTo>
                <a:lnTo>
                  <a:pt x="11436" y="6571"/>
                </a:lnTo>
                <a:lnTo>
                  <a:pt x="11290" y="6571"/>
                </a:lnTo>
                <a:lnTo>
                  <a:pt x="11242" y="6619"/>
                </a:lnTo>
                <a:lnTo>
                  <a:pt x="11193" y="6668"/>
                </a:lnTo>
                <a:lnTo>
                  <a:pt x="11169" y="6717"/>
                </a:lnTo>
                <a:lnTo>
                  <a:pt x="11169" y="6790"/>
                </a:lnTo>
                <a:lnTo>
                  <a:pt x="11193" y="6863"/>
                </a:lnTo>
                <a:lnTo>
                  <a:pt x="11169" y="6838"/>
                </a:lnTo>
                <a:lnTo>
                  <a:pt x="11144" y="6863"/>
                </a:lnTo>
                <a:lnTo>
                  <a:pt x="11144" y="6984"/>
                </a:lnTo>
                <a:lnTo>
                  <a:pt x="11071" y="7228"/>
                </a:lnTo>
                <a:lnTo>
                  <a:pt x="10974" y="7447"/>
                </a:lnTo>
                <a:lnTo>
                  <a:pt x="10755" y="7933"/>
                </a:lnTo>
                <a:lnTo>
                  <a:pt x="10487" y="8396"/>
                </a:lnTo>
                <a:lnTo>
                  <a:pt x="10317" y="8663"/>
                </a:lnTo>
                <a:lnTo>
                  <a:pt x="10098" y="8907"/>
                </a:lnTo>
                <a:lnTo>
                  <a:pt x="9879" y="9126"/>
                </a:lnTo>
                <a:lnTo>
                  <a:pt x="9611" y="9320"/>
                </a:lnTo>
                <a:lnTo>
                  <a:pt x="9344" y="9491"/>
                </a:lnTo>
                <a:lnTo>
                  <a:pt x="9052" y="9637"/>
                </a:lnTo>
                <a:lnTo>
                  <a:pt x="8735" y="9734"/>
                </a:lnTo>
                <a:lnTo>
                  <a:pt x="8419" y="9782"/>
                </a:lnTo>
                <a:lnTo>
                  <a:pt x="8078" y="9807"/>
                </a:lnTo>
                <a:lnTo>
                  <a:pt x="7738" y="9782"/>
                </a:lnTo>
                <a:lnTo>
                  <a:pt x="7397" y="9709"/>
                </a:lnTo>
                <a:lnTo>
                  <a:pt x="7056" y="9612"/>
                </a:lnTo>
                <a:lnTo>
                  <a:pt x="6716" y="9466"/>
                </a:lnTo>
                <a:lnTo>
                  <a:pt x="6424" y="9296"/>
                </a:lnTo>
                <a:lnTo>
                  <a:pt x="6107" y="9126"/>
                </a:lnTo>
                <a:lnTo>
                  <a:pt x="5840" y="8907"/>
                </a:lnTo>
                <a:lnTo>
                  <a:pt x="5596" y="8712"/>
                </a:lnTo>
                <a:lnTo>
                  <a:pt x="5377" y="8469"/>
                </a:lnTo>
                <a:lnTo>
                  <a:pt x="5158" y="8225"/>
                </a:lnTo>
                <a:lnTo>
                  <a:pt x="4988" y="7958"/>
                </a:lnTo>
                <a:lnTo>
                  <a:pt x="4891" y="7787"/>
                </a:lnTo>
                <a:lnTo>
                  <a:pt x="4818" y="7641"/>
                </a:lnTo>
                <a:lnTo>
                  <a:pt x="4696" y="7301"/>
                </a:lnTo>
                <a:lnTo>
                  <a:pt x="4599" y="6960"/>
                </a:lnTo>
                <a:lnTo>
                  <a:pt x="4477" y="6644"/>
                </a:lnTo>
                <a:lnTo>
                  <a:pt x="4428" y="6571"/>
                </a:lnTo>
                <a:lnTo>
                  <a:pt x="4355" y="6546"/>
                </a:lnTo>
                <a:lnTo>
                  <a:pt x="4282" y="6571"/>
                </a:lnTo>
                <a:lnTo>
                  <a:pt x="4258" y="6595"/>
                </a:lnTo>
                <a:lnTo>
                  <a:pt x="4234" y="6644"/>
                </a:lnTo>
                <a:lnTo>
                  <a:pt x="4209" y="6936"/>
                </a:lnTo>
                <a:lnTo>
                  <a:pt x="4234" y="7228"/>
                </a:lnTo>
                <a:lnTo>
                  <a:pt x="4088" y="7130"/>
                </a:lnTo>
                <a:lnTo>
                  <a:pt x="3966" y="7033"/>
                </a:lnTo>
                <a:lnTo>
                  <a:pt x="3845" y="6911"/>
                </a:lnTo>
                <a:lnTo>
                  <a:pt x="3772" y="6790"/>
                </a:lnTo>
                <a:lnTo>
                  <a:pt x="3699" y="6644"/>
                </a:lnTo>
                <a:lnTo>
                  <a:pt x="3650" y="6473"/>
                </a:lnTo>
                <a:lnTo>
                  <a:pt x="3577" y="6133"/>
                </a:lnTo>
                <a:lnTo>
                  <a:pt x="3553" y="5816"/>
                </a:lnTo>
                <a:lnTo>
                  <a:pt x="3577" y="5670"/>
                </a:lnTo>
                <a:lnTo>
                  <a:pt x="3601" y="5524"/>
                </a:lnTo>
                <a:lnTo>
                  <a:pt x="3650" y="5378"/>
                </a:lnTo>
                <a:lnTo>
                  <a:pt x="3699" y="5232"/>
                </a:lnTo>
                <a:lnTo>
                  <a:pt x="3772" y="5111"/>
                </a:lnTo>
                <a:lnTo>
                  <a:pt x="3893" y="5013"/>
                </a:lnTo>
                <a:lnTo>
                  <a:pt x="3942" y="5013"/>
                </a:lnTo>
                <a:lnTo>
                  <a:pt x="3918" y="5208"/>
                </a:lnTo>
                <a:lnTo>
                  <a:pt x="3942" y="5403"/>
                </a:lnTo>
                <a:lnTo>
                  <a:pt x="3966" y="5476"/>
                </a:lnTo>
                <a:lnTo>
                  <a:pt x="4015" y="5549"/>
                </a:lnTo>
                <a:lnTo>
                  <a:pt x="4063" y="5622"/>
                </a:lnTo>
                <a:lnTo>
                  <a:pt x="4136" y="5670"/>
                </a:lnTo>
                <a:lnTo>
                  <a:pt x="4209" y="5695"/>
                </a:lnTo>
                <a:lnTo>
                  <a:pt x="4258" y="5670"/>
                </a:lnTo>
                <a:lnTo>
                  <a:pt x="4307" y="5646"/>
                </a:lnTo>
                <a:lnTo>
                  <a:pt x="4355" y="5597"/>
                </a:lnTo>
                <a:lnTo>
                  <a:pt x="4355" y="5476"/>
                </a:lnTo>
                <a:lnTo>
                  <a:pt x="4355" y="5403"/>
                </a:lnTo>
                <a:lnTo>
                  <a:pt x="4307" y="5208"/>
                </a:lnTo>
                <a:lnTo>
                  <a:pt x="4331" y="5086"/>
                </a:lnTo>
                <a:lnTo>
                  <a:pt x="4355" y="4965"/>
                </a:lnTo>
                <a:lnTo>
                  <a:pt x="4453" y="4746"/>
                </a:lnTo>
                <a:lnTo>
                  <a:pt x="4550" y="4575"/>
                </a:lnTo>
                <a:lnTo>
                  <a:pt x="4647" y="4405"/>
                </a:lnTo>
                <a:lnTo>
                  <a:pt x="5085" y="4016"/>
                </a:lnTo>
                <a:lnTo>
                  <a:pt x="5377" y="3748"/>
                </a:lnTo>
                <a:lnTo>
                  <a:pt x="5669" y="3432"/>
                </a:lnTo>
                <a:lnTo>
                  <a:pt x="5791" y="3237"/>
                </a:lnTo>
                <a:lnTo>
                  <a:pt x="5888" y="3067"/>
                </a:lnTo>
                <a:lnTo>
                  <a:pt x="5961" y="2872"/>
                </a:lnTo>
                <a:lnTo>
                  <a:pt x="6010" y="2677"/>
                </a:lnTo>
                <a:lnTo>
                  <a:pt x="5986" y="2629"/>
                </a:lnTo>
                <a:lnTo>
                  <a:pt x="5937" y="2604"/>
                </a:lnTo>
                <a:lnTo>
                  <a:pt x="5888" y="2604"/>
                </a:lnTo>
                <a:lnTo>
                  <a:pt x="5864" y="2629"/>
                </a:lnTo>
                <a:lnTo>
                  <a:pt x="5718" y="2750"/>
                </a:lnTo>
                <a:lnTo>
                  <a:pt x="5596" y="2921"/>
                </a:lnTo>
                <a:lnTo>
                  <a:pt x="5377" y="3237"/>
                </a:lnTo>
                <a:lnTo>
                  <a:pt x="5110" y="3505"/>
                </a:lnTo>
                <a:lnTo>
                  <a:pt x="4818" y="3772"/>
                </a:lnTo>
                <a:lnTo>
                  <a:pt x="4647" y="3894"/>
                </a:lnTo>
                <a:lnTo>
                  <a:pt x="4453" y="4040"/>
                </a:lnTo>
                <a:lnTo>
                  <a:pt x="4063" y="4332"/>
                </a:lnTo>
                <a:lnTo>
                  <a:pt x="4112" y="3894"/>
                </a:lnTo>
                <a:lnTo>
                  <a:pt x="4209" y="3456"/>
                </a:lnTo>
                <a:lnTo>
                  <a:pt x="4331" y="3042"/>
                </a:lnTo>
                <a:lnTo>
                  <a:pt x="4477" y="2629"/>
                </a:lnTo>
                <a:lnTo>
                  <a:pt x="4599" y="2337"/>
                </a:lnTo>
                <a:lnTo>
                  <a:pt x="4769" y="2045"/>
                </a:lnTo>
                <a:lnTo>
                  <a:pt x="4939" y="1777"/>
                </a:lnTo>
                <a:lnTo>
                  <a:pt x="5158" y="1558"/>
                </a:lnTo>
                <a:lnTo>
                  <a:pt x="5256" y="1485"/>
                </a:lnTo>
                <a:lnTo>
                  <a:pt x="5377" y="1412"/>
                </a:lnTo>
                <a:lnTo>
                  <a:pt x="5596" y="1364"/>
                </a:lnTo>
                <a:lnTo>
                  <a:pt x="5815" y="1315"/>
                </a:lnTo>
                <a:lnTo>
                  <a:pt x="5913" y="1291"/>
                </a:lnTo>
                <a:lnTo>
                  <a:pt x="6034" y="1242"/>
                </a:lnTo>
                <a:lnTo>
                  <a:pt x="6034" y="1218"/>
                </a:lnTo>
                <a:lnTo>
                  <a:pt x="6034" y="1193"/>
                </a:lnTo>
                <a:lnTo>
                  <a:pt x="5961" y="1096"/>
                </a:lnTo>
                <a:lnTo>
                  <a:pt x="5888" y="1023"/>
                </a:lnTo>
                <a:lnTo>
                  <a:pt x="5767" y="974"/>
                </a:lnTo>
                <a:lnTo>
                  <a:pt x="5523" y="974"/>
                </a:lnTo>
                <a:lnTo>
                  <a:pt x="5402" y="999"/>
                </a:lnTo>
                <a:lnTo>
                  <a:pt x="5183" y="1072"/>
                </a:lnTo>
                <a:lnTo>
                  <a:pt x="5037" y="1145"/>
                </a:lnTo>
                <a:lnTo>
                  <a:pt x="4915" y="1242"/>
                </a:lnTo>
                <a:lnTo>
                  <a:pt x="4793" y="1364"/>
                </a:lnTo>
                <a:lnTo>
                  <a:pt x="4672" y="1485"/>
                </a:lnTo>
                <a:lnTo>
                  <a:pt x="4477" y="1728"/>
                </a:lnTo>
                <a:lnTo>
                  <a:pt x="4307" y="2020"/>
                </a:lnTo>
                <a:lnTo>
                  <a:pt x="4161" y="2312"/>
                </a:lnTo>
                <a:lnTo>
                  <a:pt x="4015" y="2653"/>
                </a:lnTo>
                <a:lnTo>
                  <a:pt x="3893" y="3018"/>
                </a:lnTo>
                <a:lnTo>
                  <a:pt x="3772" y="3359"/>
                </a:lnTo>
                <a:lnTo>
                  <a:pt x="3699" y="3724"/>
                </a:lnTo>
                <a:lnTo>
                  <a:pt x="3650" y="4113"/>
                </a:lnTo>
                <a:lnTo>
                  <a:pt x="3650" y="4454"/>
                </a:lnTo>
                <a:lnTo>
                  <a:pt x="3674" y="4819"/>
                </a:lnTo>
                <a:lnTo>
                  <a:pt x="3553" y="4892"/>
                </a:lnTo>
                <a:lnTo>
                  <a:pt x="3455" y="5038"/>
                </a:lnTo>
                <a:lnTo>
                  <a:pt x="3382" y="5184"/>
                </a:lnTo>
                <a:lnTo>
                  <a:pt x="3334" y="5378"/>
                </a:lnTo>
                <a:lnTo>
                  <a:pt x="3236" y="5719"/>
                </a:lnTo>
                <a:lnTo>
                  <a:pt x="3212" y="5962"/>
                </a:lnTo>
                <a:lnTo>
                  <a:pt x="3236" y="6230"/>
                </a:lnTo>
                <a:lnTo>
                  <a:pt x="3285" y="6522"/>
                </a:lnTo>
                <a:lnTo>
                  <a:pt x="3358" y="6814"/>
                </a:lnTo>
                <a:lnTo>
                  <a:pt x="3480" y="7082"/>
                </a:lnTo>
                <a:lnTo>
                  <a:pt x="3626" y="7325"/>
                </a:lnTo>
                <a:lnTo>
                  <a:pt x="3723" y="7422"/>
                </a:lnTo>
                <a:lnTo>
                  <a:pt x="3845" y="7520"/>
                </a:lnTo>
                <a:lnTo>
                  <a:pt x="3942" y="7593"/>
                </a:lnTo>
                <a:lnTo>
                  <a:pt x="4063" y="7641"/>
                </a:lnTo>
                <a:lnTo>
                  <a:pt x="4209" y="7690"/>
                </a:lnTo>
                <a:lnTo>
                  <a:pt x="4355" y="7690"/>
                </a:lnTo>
                <a:lnTo>
                  <a:pt x="4477" y="7933"/>
                </a:lnTo>
                <a:lnTo>
                  <a:pt x="4599" y="8177"/>
                </a:lnTo>
                <a:lnTo>
                  <a:pt x="4745" y="8396"/>
                </a:lnTo>
                <a:lnTo>
                  <a:pt x="4915" y="8615"/>
                </a:lnTo>
                <a:lnTo>
                  <a:pt x="5085" y="8809"/>
                </a:lnTo>
                <a:lnTo>
                  <a:pt x="5256" y="8980"/>
                </a:lnTo>
                <a:lnTo>
                  <a:pt x="5645" y="9320"/>
                </a:lnTo>
                <a:lnTo>
                  <a:pt x="6010" y="9588"/>
                </a:lnTo>
                <a:lnTo>
                  <a:pt x="6424" y="9831"/>
                </a:lnTo>
                <a:lnTo>
                  <a:pt x="6351" y="9855"/>
                </a:lnTo>
                <a:lnTo>
                  <a:pt x="6278" y="9928"/>
                </a:lnTo>
                <a:lnTo>
                  <a:pt x="6253" y="10001"/>
                </a:lnTo>
                <a:lnTo>
                  <a:pt x="6205" y="10074"/>
                </a:lnTo>
                <a:lnTo>
                  <a:pt x="6180" y="10269"/>
                </a:lnTo>
                <a:lnTo>
                  <a:pt x="6156" y="10464"/>
                </a:lnTo>
                <a:lnTo>
                  <a:pt x="6156" y="10610"/>
                </a:lnTo>
                <a:lnTo>
                  <a:pt x="6180" y="10804"/>
                </a:lnTo>
                <a:lnTo>
                  <a:pt x="6010" y="10829"/>
                </a:lnTo>
                <a:lnTo>
                  <a:pt x="5864" y="10853"/>
                </a:lnTo>
                <a:lnTo>
                  <a:pt x="5596" y="10902"/>
                </a:lnTo>
                <a:lnTo>
                  <a:pt x="5231" y="10975"/>
                </a:lnTo>
                <a:lnTo>
                  <a:pt x="4866" y="11072"/>
                </a:lnTo>
                <a:lnTo>
                  <a:pt x="4161" y="11242"/>
                </a:lnTo>
                <a:lnTo>
                  <a:pt x="3480" y="11437"/>
                </a:lnTo>
                <a:lnTo>
                  <a:pt x="2993" y="11632"/>
                </a:lnTo>
                <a:lnTo>
                  <a:pt x="2531" y="11826"/>
                </a:lnTo>
                <a:lnTo>
                  <a:pt x="2068" y="12070"/>
                </a:lnTo>
                <a:lnTo>
                  <a:pt x="1655" y="12362"/>
                </a:lnTo>
                <a:lnTo>
                  <a:pt x="1314" y="12654"/>
                </a:lnTo>
                <a:lnTo>
                  <a:pt x="973" y="12970"/>
                </a:lnTo>
                <a:lnTo>
                  <a:pt x="681" y="13335"/>
                </a:lnTo>
                <a:lnTo>
                  <a:pt x="414" y="13700"/>
                </a:lnTo>
                <a:lnTo>
                  <a:pt x="316" y="13919"/>
                </a:lnTo>
                <a:lnTo>
                  <a:pt x="219" y="14114"/>
                </a:lnTo>
                <a:lnTo>
                  <a:pt x="122" y="14333"/>
                </a:lnTo>
                <a:lnTo>
                  <a:pt x="73" y="14552"/>
                </a:lnTo>
                <a:lnTo>
                  <a:pt x="24" y="14771"/>
                </a:lnTo>
                <a:lnTo>
                  <a:pt x="0" y="14990"/>
                </a:lnTo>
                <a:lnTo>
                  <a:pt x="24" y="15209"/>
                </a:lnTo>
                <a:lnTo>
                  <a:pt x="49" y="15428"/>
                </a:lnTo>
                <a:lnTo>
                  <a:pt x="73" y="15525"/>
                </a:lnTo>
                <a:lnTo>
                  <a:pt x="122" y="15574"/>
                </a:lnTo>
                <a:lnTo>
                  <a:pt x="170" y="15598"/>
                </a:lnTo>
                <a:lnTo>
                  <a:pt x="243" y="15598"/>
                </a:lnTo>
                <a:lnTo>
                  <a:pt x="316" y="15671"/>
                </a:lnTo>
                <a:lnTo>
                  <a:pt x="414" y="15695"/>
                </a:lnTo>
                <a:lnTo>
                  <a:pt x="803" y="15720"/>
                </a:lnTo>
                <a:lnTo>
                  <a:pt x="1217" y="15793"/>
                </a:lnTo>
                <a:lnTo>
                  <a:pt x="1606" y="15890"/>
                </a:lnTo>
                <a:lnTo>
                  <a:pt x="1995" y="15987"/>
                </a:lnTo>
                <a:lnTo>
                  <a:pt x="2774" y="16231"/>
                </a:lnTo>
                <a:lnTo>
                  <a:pt x="3163" y="16328"/>
                </a:lnTo>
                <a:lnTo>
                  <a:pt x="3553" y="16401"/>
                </a:lnTo>
                <a:lnTo>
                  <a:pt x="4599" y="16498"/>
                </a:lnTo>
                <a:lnTo>
                  <a:pt x="5669" y="16547"/>
                </a:lnTo>
                <a:lnTo>
                  <a:pt x="6716" y="16596"/>
                </a:lnTo>
                <a:lnTo>
                  <a:pt x="7762" y="16620"/>
                </a:lnTo>
                <a:lnTo>
                  <a:pt x="9879" y="16620"/>
                </a:lnTo>
                <a:lnTo>
                  <a:pt x="10950" y="16547"/>
                </a:lnTo>
                <a:lnTo>
                  <a:pt x="11996" y="16450"/>
                </a:lnTo>
                <a:lnTo>
                  <a:pt x="12823" y="16352"/>
                </a:lnTo>
                <a:lnTo>
                  <a:pt x="13626" y="16255"/>
                </a:lnTo>
                <a:lnTo>
                  <a:pt x="14040" y="16206"/>
                </a:lnTo>
                <a:lnTo>
                  <a:pt x="14453" y="16109"/>
                </a:lnTo>
                <a:lnTo>
                  <a:pt x="14843" y="16012"/>
                </a:lnTo>
                <a:lnTo>
                  <a:pt x="15232" y="15890"/>
                </a:lnTo>
                <a:lnTo>
                  <a:pt x="15305" y="15841"/>
                </a:lnTo>
                <a:lnTo>
                  <a:pt x="15378" y="15768"/>
                </a:lnTo>
                <a:lnTo>
                  <a:pt x="15402" y="15695"/>
                </a:lnTo>
                <a:lnTo>
                  <a:pt x="15427" y="15622"/>
                </a:lnTo>
                <a:lnTo>
                  <a:pt x="15524" y="15622"/>
                </a:lnTo>
                <a:lnTo>
                  <a:pt x="15621" y="15574"/>
                </a:lnTo>
                <a:lnTo>
                  <a:pt x="15670" y="15549"/>
                </a:lnTo>
                <a:lnTo>
                  <a:pt x="15694" y="15501"/>
                </a:lnTo>
                <a:lnTo>
                  <a:pt x="15694" y="15452"/>
                </a:lnTo>
                <a:lnTo>
                  <a:pt x="15694" y="15379"/>
                </a:lnTo>
                <a:lnTo>
                  <a:pt x="15646" y="14965"/>
                </a:lnTo>
                <a:lnTo>
                  <a:pt x="15548" y="14576"/>
                </a:lnTo>
                <a:lnTo>
                  <a:pt x="15427" y="14187"/>
                </a:lnTo>
                <a:lnTo>
                  <a:pt x="15256" y="13822"/>
                </a:lnTo>
                <a:lnTo>
                  <a:pt x="15281" y="13822"/>
                </a:lnTo>
                <a:lnTo>
                  <a:pt x="15329" y="13797"/>
                </a:lnTo>
                <a:lnTo>
                  <a:pt x="15354" y="13724"/>
                </a:lnTo>
                <a:lnTo>
                  <a:pt x="15354" y="13676"/>
                </a:lnTo>
                <a:lnTo>
                  <a:pt x="15305" y="13627"/>
                </a:lnTo>
                <a:lnTo>
                  <a:pt x="15110" y="13554"/>
                </a:lnTo>
                <a:lnTo>
                  <a:pt x="14989" y="13359"/>
                </a:lnTo>
                <a:lnTo>
                  <a:pt x="14843" y="13140"/>
                </a:lnTo>
                <a:lnTo>
                  <a:pt x="14502" y="12751"/>
                </a:lnTo>
                <a:lnTo>
                  <a:pt x="14113" y="12386"/>
                </a:lnTo>
                <a:lnTo>
                  <a:pt x="13699" y="12070"/>
                </a:lnTo>
                <a:lnTo>
                  <a:pt x="13456" y="11924"/>
                </a:lnTo>
                <a:lnTo>
                  <a:pt x="13237" y="11778"/>
                </a:lnTo>
                <a:lnTo>
                  <a:pt x="12726" y="11559"/>
                </a:lnTo>
                <a:lnTo>
                  <a:pt x="12215" y="11388"/>
                </a:lnTo>
                <a:lnTo>
                  <a:pt x="11680" y="11242"/>
                </a:lnTo>
                <a:lnTo>
                  <a:pt x="11071" y="11121"/>
                </a:lnTo>
                <a:lnTo>
                  <a:pt x="10463" y="11023"/>
                </a:lnTo>
                <a:lnTo>
                  <a:pt x="10341" y="10999"/>
                </a:lnTo>
                <a:lnTo>
                  <a:pt x="10244" y="10975"/>
                </a:lnTo>
                <a:lnTo>
                  <a:pt x="9879" y="10902"/>
                </a:lnTo>
                <a:lnTo>
                  <a:pt x="9684" y="10877"/>
                </a:lnTo>
                <a:lnTo>
                  <a:pt x="9490" y="10877"/>
                </a:lnTo>
                <a:lnTo>
                  <a:pt x="9490" y="10780"/>
                </a:lnTo>
                <a:lnTo>
                  <a:pt x="9490" y="10658"/>
                </a:lnTo>
                <a:lnTo>
                  <a:pt x="9490" y="10415"/>
                </a:lnTo>
                <a:lnTo>
                  <a:pt x="9490" y="10172"/>
                </a:lnTo>
                <a:lnTo>
                  <a:pt x="9465" y="10050"/>
                </a:lnTo>
                <a:lnTo>
                  <a:pt x="9441" y="9977"/>
                </a:lnTo>
                <a:lnTo>
                  <a:pt x="9660" y="9831"/>
                </a:lnTo>
                <a:lnTo>
                  <a:pt x="9879" y="9709"/>
                </a:lnTo>
                <a:lnTo>
                  <a:pt x="10098" y="9539"/>
                </a:lnTo>
                <a:lnTo>
                  <a:pt x="10293" y="9369"/>
                </a:lnTo>
                <a:lnTo>
                  <a:pt x="10463" y="9174"/>
                </a:lnTo>
                <a:lnTo>
                  <a:pt x="10633" y="8980"/>
                </a:lnTo>
                <a:lnTo>
                  <a:pt x="10804" y="8761"/>
                </a:lnTo>
                <a:lnTo>
                  <a:pt x="10950" y="8542"/>
                </a:lnTo>
                <a:lnTo>
                  <a:pt x="11193" y="8128"/>
                </a:lnTo>
                <a:lnTo>
                  <a:pt x="11363" y="7812"/>
                </a:lnTo>
                <a:lnTo>
                  <a:pt x="11509" y="7495"/>
                </a:lnTo>
                <a:lnTo>
                  <a:pt x="11582" y="7495"/>
                </a:lnTo>
                <a:lnTo>
                  <a:pt x="11655" y="7471"/>
                </a:lnTo>
                <a:lnTo>
                  <a:pt x="11801" y="7398"/>
                </a:lnTo>
                <a:lnTo>
                  <a:pt x="11947" y="7252"/>
                </a:lnTo>
                <a:lnTo>
                  <a:pt x="12093" y="7082"/>
                </a:lnTo>
                <a:lnTo>
                  <a:pt x="12215" y="6887"/>
                </a:lnTo>
                <a:lnTo>
                  <a:pt x="12288" y="6717"/>
                </a:lnTo>
                <a:lnTo>
                  <a:pt x="12409" y="6425"/>
                </a:lnTo>
                <a:lnTo>
                  <a:pt x="12458" y="6206"/>
                </a:lnTo>
                <a:lnTo>
                  <a:pt x="12482" y="5987"/>
                </a:lnTo>
                <a:lnTo>
                  <a:pt x="12482" y="5768"/>
                </a:lnTo>
                <a:lnTo>
                  <a:pt x="12458" y="5549"/>
                </a:lnTo>
                <a:lnTo>
                  <a:pt x="12434" y="5330"/>
                </a:lnTo>
                <a:lnTo>
                  <a:pt x="12361" y="5111"/>
                </a:lnTo>
                <a:lnTo>
                  <a:pt x="12263" y="4916"/>
                </a:lnTo>
                <a:lnTo>
                  <a:pt x="12142" y="4721"/>
                </a:lnTo>
                <a:lnTo>
                  <a:pt x="12190" y="4697"/>
                </a:lnTo>
                <a:lnTo>
                  <a:pt x="12239" y="4648"/>
                </a:lnTo>
                <a:lnTo>
                  <a:pt x="12263" y="4551"/>
                </a:lnTo>
                <a:lnTo>
                  <a:pt x="12239" y="4454"/>
                </a:lnTo>
                <a:lnTo>
                  <a:pt x="12166" y="4356"/>
                </a:lnTo>
                <a:lnTo>
                  <a:pt x="12166" y="3797"/>
                </a:lnTo>
                <a:lnTo>
                  <a:pt x="12142" y="3237"/>
                </a:lnTo>
                <a:lnTo>
                  <a:pt x="12093" y="2969"/>
                </a:lnTo>
                <a:lnTo>
                  <a:pt x="12044" y="2677"/>
                </a:lnTo>
                <a:lnTo>
                  <a:pt x="11971" y="2410"/>
                </a:lnTo>
                <a:lnTo>
                  <a:pt x="11899" y="2142"/>
                </a:lnTo>
                <a:lnTo>
                  <a:pt x="11801" y="1874"/>
                </a:lnTo>
                <a:lnTo>
                  <a:pt x="11680" y="1631"/>
                </a:lnTo>
                <a:lnTo>
                  <a:pt x="11534" y="1412"/>
                </a:lnTo>
                <a:lnTo>
                  <a:pt x="11363" y="1193"/>
                </a:lnTo>
                <a:lnTo>
                  <a:pt x="11193" y="974"/>
                </a:lnTo>
                <a:lnTo>
                  <a:pt x="10974" y="804"/>
                </a:lnTo>
                <a:lnTo>
                  <a:pt x="10755" y="634"/>
                </a:lnTo>
                <a:lnTo>
                  <a:pt x="10487" y="488"/>
                </a:lnTo>
                <a:lnTo>
                  <a:pt x="10171" y="342"/>
                </a:lnTo>
                <a:lnTo>
                  <a:pt x="9782" y="220"/>
                </a:lnTo>
                <a:lnTo>
                  <a:pt x="9417" y="123"/>
                </a:lnTo>
                <a:lnTo>
                  <a:pt x="9003" y="50"/>
                </a:lnTo>
                <a:lnTo>
                  <a:pt x="8589" y="25"/>
                </a:lnTo>
                <a:lnTo>
                  <a:pt x="820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46"/>
          <p:cNvSpPr/>
          <p:nvPr/>
        </p:nvSpPr>
        <p:spPr>
          <a:xfrm>
            <a:off x="3688220" y="2977869"/>
            <a:ext cx="390166" cy="365391"/>
          </a:xfrm>
          <a:custGeom>
            <a:avLst/>
            <a:gdLst/>
            <a:ahLst/>
            <a:cxnLst/>
            <a:rect l="l" t="t" r="r" b="b"/>
            <a:pathLst>
              <a:path w="17204" h="15890" extrusionOk="0">
                <a:moveTo>
                  <a:pt x="1241" y="6108"/>
                </a:moveTo>
                <a:lnTo>
                  <a:pt x="1022" y="6376"/>
                </a:lnTo>
                <a:lnTo>
                  <a:pt x="852" y="6644"/>
                </a:lnTo>
                <a:lnTo>
                  <a:pt x="755" y="6765"/>
                </a:lnTo>
                <a:lnTo>
                  <a:pt x="730" y="6425"/>
                </a:lnTo>
                <a:lnTo>
                  <a:pt x="682" y="6108"/>
                </a:lnTo>
                <a:close/>
                <a:moveTo>
                  <a:pt x="3188" y="6181"/>
                </a:moveTo>
                <a:lnTo>
                  <a:pt x="3918" y="6206"/>
                </a:lnTo>
                <a:lnTo>
                  <a:pt x="3772" y="6327"/>
                </a:lnTo>
                <a:lnTo>
                  <a:pt x="3626" y="6498"/>
                </a:lnTo>
                <a:lnTo>
                  <a:pt x="3382" y="6814"/>
                </a:lnTo>
                <a:lnTo>
                  <a:pt x="3236" y="7009"/>
                </a:lnTo>
                <a:lnTo>
                  <a:pt x="3115" y="6936"/>
                </a:lnTo>
                <a:lnTo>
                  <a:pt x="2969" y="6911"/>
                </a:lnTo>
                <a:lnTo>
                  <a:pt x="2896" y="6887"/>
                </a:lnTo>
                <a:lnTo>
                  <a:pt x="2798" y="6863"/>
                </a:lnTo>
                <a:lnTo>
                  <a:pt x="2725" y="6863"/>
                </a:lnTo>
                <a:lnTo>
                  <a:pt x="2969" y="6546"/>
                </a:lnTo>
                <a:lnTo>
                  <a:pt x="3188" y="6230"/>
                </a:lnTo>
                <a:lnTo>
                  <a:pt x="3188" y="6181"/>
                </a:lnTo>
                <a:close/>
                <a:moveTo>
                  <a:pt x="4112" y="6206"/>
                </a:moveTo>
                <a:lnTo>
                  <a:pt x="4064" y="6376"/>
                </a:lnTo>
                <a:lnTo>
                  <a:pt x="4039" y="6546"/>
                </a:lnTo>
                <a:lnTo>
                  <a:pt x="4039" y="6863"/>
                </a:lnTo>
                <a:lnTo>
                  <a:pt x="3991" y="7398"/>
                </a:lnTo>
                <a:lnTo>
                  <a:pt x="3796" y="7617"/>
                </a:lnTo>
                <a:lnTo>
                  <a:pt x="3626" y="7860"/>
                </a:lnTo>
                <a:lnTo>
                  <a:pt x="3650" y="7714"/>
                </a:lnTo>
                <a:lnTo>
                  <a:pt x="3650" y="7568"/>
                </a:lnTo>
                <a:lnTo>
                  <a:pt x="3626" y="7447"/>
                </a:lnTo>
                <a:lnTo>
                  <a:pt x="3577" y="7325"/>
                </a:lnTo>
                <a:lnTo>
                  <a:pt x="3504" y="7203"/>
                </a:lnTo>
                <a:lnTo>
                  <a:pt x="3820" y="6717"/>
                </a:lnTo>
                <a:lnTo>
                  <a:pt x="3966" y="6473"/>
                </a:lnTo>
                <a:lnTo>
                  <a:pt x="4088" y="6206"/>
                </a:lnTo>
                <a:close/>
                <a:moveTo>
                  <a:pt x="2701" y="7301"/>
                </a:moveTo>
                <a:lnTo>
                  <a:pt x="2750" y="7325"/>
                </a:lnTo>
                <a:lnTo>
                  <a:pt x="2823" y="7325"/>
                </a:lnTo>
                <a:lnTo>
                  <a:pt x="2969" y="7374"/>
                </a:lnTo>
                <a:lnTo>
                  <a:pt x="3090" y="7447"/>
                </a:lnTo>
                <a:lnTo>
                  <a:pt x="3163" y="7568"/>
                </a:lnTo>
                <a:lnTo>
                  <a:pt x="3188" y="7690"/>
                </a:lnTo>
                <a:lnTo>
                  <a:pt x="3188" y="7836"/>
                </a:lnTo>
                <a:lnTo>
                  <a:pt x="3139" y="7982"/>
                </a:lnTo>
                <a:lnTo>
                  <a:pt x="3042" y="8104"/>
                </a:lnTo>
                <a:lnTo>
                  <a:pt x="2920" y="8201"/>
                </a:lnTo>
                <a:lnTo>
                  <a:pt x="2847" y="8225"/>
                </a:lnTo>
                <a:lnTo>
                  <a:pt x="2774" y="8250"/>
                </a:lnTo>
                <a:lnTo>
                  <a:pt x="2677" y="8225"/>
                </a:lnTo>
                <a:lnTo>
                  <a:pt x="2604" y="8201"/>
                </a:lnTo>
                <a:lnTo>
                  <a:pt x="2531" y="8152"/>
                </a:lnTo>
                <a:lnTo>
                  <a:pt x="2482" y="8079"/>
                </a:lnTo>
                <a:lnTo>
                  <a:pt x="2433" y="8031"/>
                </a:lnTo>
                <a:lnTo>
                  <a:pt x="2409" y="7958"/>
                </a:lnTo>
                <a:lnTo>
                  <a:pt x="2385" y="7836"/>
                </a:lnTo>
                <a:lnTo>
                  <a:pt x="2385" y="7714"/>
                </a:lnTo>
                <a:lnTo>
                  <a:pt x="2433" y="7593"/>
                </a:lnTo>
                <a:lnTo>
                  <a:pt x="2482" y="7495"/>
                </a:lnTo>
                <a:lnTo>
                  <a:pt x="2579" y="7374"/>
                </a:lnTo>
                <a:lnTo>
                  <a:pt x="2701" y="7301"/>
                </a:lnTo>
                <a:close/>
                <a:moveTo>
                  <a:pt x="1582" y="6133"/>
                </a:moveTo>
                <a:lnTo>
                  <a:pt x="1898" y="6157"/>
                </a:lnTo>
                <a:lnTo>
                  <a:pt x="2239" y="6157"/>
                </a:lnTo>
                <a:lnTo>
                  <a:pt x="3042" y="6181"/>
                </a:lnTo>
                <a:lnTo>
                  <a:pt x="2823" y="6303"/>
                </a:lnTo>
                <a:lnTo>
                  <a:pt x="2628" y="6473"/>
                </a:lnTo>
                <a:lnTo>
                  <a:pt x="2458" y="6692"/>
                </a:lnTo>
                <a:lnTo>
                  <a:pt x="2287" y="6911"/>
                </a:lnTo>
                <a:lnTo>
                  <a:pt x="1995" y="7398"/>
                </a:lnTo>
                <a:lnTo>
                  <a:pt x="1728" y="7836"/>
                </a:lnTo>
                <a:lnTo>
                  <a:pt x="1485" y="8225"/>
                </a:lnTo>
                <a:lnTo>
                  <a:pt x="1193" y="8639"/>
                </a:lnTo>
                <a:lnTo>
                  <a:pt x="925" y="9053"/>
                </a:lnTo>
                <a:lnTo>
                  <a:pt x="657" y="9466"/>
                </a:lnTo>
                <a:lnTo>
                  <a:pt x="633" y="8639"/>
                </a:lnTo>
                <a:lnTo>
                  <a:pt x="755" y="8566"/>
                </a:lnTo>
                <a:lnTo>
                  <a:pt x="852" y="8469"/>
                </a:lnTo>
                <a:lnTo>
                  <a:pt x="1047" y="8225"/>
                </a:lnTo>
                <a:lnTo>
                  <a:pt x="1193" y="7982"/>
                </a:lnTo>
                <a:lnTo>
                  <a:pt x="1314" y="7714"/>
                </a:lnTo>
                <a:lnTo>
                  <a:pt x="1436" y="7544"/>
                </a:lnTo>
                <a:lnTo>
                  <a:pt x="1582" y="7349"/>
                </a:lnTo>
                <a:lnTo>
                  <a:pt x="1874" y="6984"/>
                </a:lnTo>
                <a:lnTo>
                  <a:pt x="1995" y="6790"/>
                </a:lnTo>
                <a:lnTo>
                  <a:pt x="2141" y="6619"/>
                </a:lnTo>
                <a:lnTo>
                  <a:pt x="2239" y="6425"/>
                </a:lnTo>
                <a:lnTo>
                  <a:pt x="2312" y="6206"/>
                </a:lnTo>
                <a:lnTo>
                  <a:pt x="2312" y="6181"/>
                </a:lnTo>
                <a:lnTo>
                  <a:pt x="2287" y="6181"/>
                </a:lnTo>
                <a:lnTo>
                  <a:pt x="2117" y="6279"/>
                </a:lnTo>
                <a:lnTo>
                  <a:pt x="1971" y="6400"/>
                </a:lnTo>
                <a:lnTo>
                  <a:pt x="1825" y="6546"/>
                </a:lnTo>
                <a:lnTo>
                  <a:pt x="1703" y="6692"/>
                </a:lnTo>
                <a:lnTo>
                  <a:pt x="1460" y="7009"/>
                </a:lnTo>
                <a:lnTo>
                  <a:pt x="1217" y="7325"/>
                </a:lnTo>
                <a:lnTo>
                  <a:pt x="925" y="7714"/>
                </a:lnTo>
                <a:lnTo>
                  <a:pt x="657" y="8152"/>
                </a:lnTo>
                <a:lnTo>
                  <a:pt x="657" y="8128"/>
                </a:lnTo>
                <a:lnTo>
                  <a:pt x="730" y="7398"/>
                </a:lnTo>
                <a:lnTo>
                  <a:pt x="828" y="7276"/>
                </a:lnTo>
                <a:lnTo>
                  <a:pt x="901" y="7130"/>
                </a:lnTo>
                <a:lnTo>
                  <a:pt x="1047" y="6887"/>
                </a:lnTo>
                <a:lnTo>
                  <a:pt x="1339" y="6522"/>
                </a:lnTo>
                <a:lnTo>
                  <a:pt x="1460" y="6327"/>
                </a:lnTo>
                <a:lnTo>
                  <a:pt x="1582" y="6133"/>
                </a:lnTo>
                <a:close/>
                <a:moveTo>
                  <a:pt x="1971" y="7982"/>
                </a:moveTo>
                <a:lnTo>
                  <a:pt x="1995" y="8104"/>
                </a:lnTo>
                <a:lnTo>
                  <a:pt x="2044" y="8225"/>
                </a:lnTo>
                <a:lnTo>
                  <a:pt x="2117" y="8323"/>
                </a:lnTo>
                <a:lnTo>
                  <a:pt x="2190" y="8396"/>
                </a:lnTo>
                <a:lnTo>
                  <a:pt x="1533" y="9369"/>
                </a:lnTo>
                <a:lnTo>
                  <a:pt x="682" y="10658"/>
                </a:lnTo>
                <a:lnTo>
                  <a:pt x="682" y="10512"/>
                </a:lnTo>
                <a:lnTo>
                  <a:pt x="657" y="10123"/>
                </a:lnTo>
                <a:lnTo>
                  <a:pt x="1241" y="9150"/>
                </a:lnTo>
                <a:lnTo>
                  <a:pt x="1849" y="8201"/>
                </a:lnTo>
                <a:lnTo>
                  <a:pt x="1971" y="7982"/>
                </a:lnTo>
                <a:close/>
                <a:moveTo>
                  <a:pt x="3188" y="8566"/>
                </a:moveTo>
                <a:lnTo>
                  <a:pt x="2312" y="9928"/>
                </a:lnTo>
                <a:lnTo>
                  <a:pt x="1436" y="11242"/>
                </a:lnTo>
                <a:lnTo>
                  <a:pt x="1047" y="11753"/>
                </a:lnTo>
                <a:lnTo>
                  <a:pt x="828" y="11997"/>
                </a:lnTo>
                <a:lnTo>
                  <a:pt x="657" y="12264"/>
                </a:lnTo>
                <a:lnTo>
                  <a:pt x="657" y="11242"/>
                </a:lnTo>
                <a:lnTo>
                  <a:pt x="974" y="10780"/>
                </a:lnTo>
                <a:lnTo>
                  <a:pt x="1922" y="9369"/>
                </a:lnTo>
                <a:lnTo>
                  <a:pt x="2458" y="8590"/>
                </a:lnTo>
                <a:lnTo>
                  <a:pt x="2579" y="8639"/>
                </a:lnTo>
                <a:lnTo>
                  <a:pt x="2725" y="8663"/>
                </a:lnTo>
                <a:lnTo>
                  <a:pt x="2871" y="8663"/>
                </a:lnTo>
                <a:lnTo>
                  <a:pt x="2993" y="8639"/>
                </a:lnTo>
                <a:lnTo>
                  <a:pt x="3090" y="8615"/>
                </a:lnTo>
                <a:lnTo>
                  <a:pt x="3188" y="8566"/>
                </a:lnTo>
                <a:close/>
                <a:moveTo>
                  <a:pt x="3991" y="7787"/>
                </a:moveTo>
                <a:lnTo>
                  <a:pt x="3991" y="8834"/>
                </a:lnTo>
                <a:lnTo>
                  <a:pt x="3820" y="8980"/>
                </a:lnTo>
                <a:lnTo>
                  <a:pt x="3650" y="9174"/>
                </a:lnTo>
                <a:lnTo>
                  <a:pt x="3358" y="9588"/>
                </a:lnTo>
                <a:lnTo>
                  <a:pt x="2823" y="10342"/>
                </a:lnTo>
                <a:lnTo>
                  <a:pt x="2555" y="10707"/>
                </a:lnTo>
                <a:lnTo>
                  <a:pt x="2287" y="11096"/>
                </a:lnTo>
                <a:lnTo>
                  <a:pt x="1436" y="12143"/>
                </a:lnTo>
                <a:lnTo>
                  <a:pt x="1022" y="12654"/>
                </a:lnTo>
                <a:lnTo>
                  <a:pt x="633" y="13189"/>
                </a:lnTo>
                <a:lnTo>
                  <a:pt x="633" y="12946"/>
                </a:lnTo>
                <a:lnTo>
                  <a:pt x="633" y="12775"/>
                </a:lnTo>
                <a:lnTo>
                  <a:pt x="755" y="12654"/>
                </a:lnTo>
                <a:lnTo>
                  <a:pt x="876" y="12532"/>
                </a:lnTo>
                <a:lnTo>
                  <a:pt x="1120" y="12264"/>
                </a:lnTo>
                <a:lnTo>
                  <a:pt x="1509" y="11680"/>
                </a:lnTo>
                <a:lnTo>
                  <a:pt x="2020" y="10975"/>
                </a:lnTo>
                <a:lnTo>
                  <a:pt x="2506" y="10245"/>
                </a:lnTo>
                <a:lnTo>
                  <a:pt x="2993" y="9490"/>
                </a:lnTo>
                <a:lnTo>
                  <a:pt x="3455" y="8736"/>
                </a:lnTo>
                <a:lnTo>
                  <a:pt x="3723" y="8274"/>
                </a:lnTo>
                <a:lnTo>
                  <a:pt x="3869" y="8031"/>
                </a:lnTo>
                <a:lnTo>
                  <a:pt x="3991" y="7787"/>
                </a:lnTo>
                <a:close/>
                <a:moveTo>
                  <a:pt x="4039" y="14065"/>
                </a:moveTo>
                <a:lnTo>
                  <a:pt x="4039" y="14430"/>
                </a:lnTo>
                <a:lnTo>
                  <a:pt x="3820" y="14430"/>
                </a:lnTo>
                <a:lnTo>
                  <a:pt x="4015" y="14089"/>
                </a:lnTo>
                <a:lnTo>
                  <a:pt x="4039" y="14065"/>
                </a:lnTo>
                <a:close/>
                <a:moveTo>
                  <a:pt x="4039" y="12921"/>
                </a:moveTo>
                <a:lnTo>
                  <a:pt x="4039" y="13140"/>
                </a:lnTo>
                <a:lnTo>
                  <a:pt x="4039" y="13554"/>
                </a:lnTo>
                <a:lnTo>
                  <a:pt x="3918" y="13724"/>
                </a:lnTo>
                <a:lnTo>
                  <a:pt x="3820" y="13870"/>
                </a:lnTo>
                <a:lnTo>
                  <a:pt x="3577" y="14235"/>
                </a:lnTo>
                <a:lnTo>
                  <a:pt x="3431" y="14454"/>
                </a:lnTo>
                <a:lnTo>
                  <a:pt x="2993" y="14454"/>
                </a:lnTo>
                <a:lnTo>
                  <a:pt x="3431" y="13797"/>
                </a:lnTo>
                <a:lnTo>
                  <a:pt x="3747" y="13359"/>
                </a:lnTo>
                <a:lnTo>
                  <a:pt x="4039" y="12921"/>
                </a:lnTo>
                <a:close/>
                <a:moveTo>
                  <a:pt x="4039" y="11826"/>
                </a:moveTo>
                <a:lnTo>
                  <a:pt x="4039" y="12483"/>
                </a:lnTo>
                <a:lnTo>
                  <a:pt x="3845" y="12678"/>
                </a:lnTo>
                <a:lnTo>
                  <a:pt x="3650" y="12873"/>
                </a:lnTo>
                <a:lnTo>
                  <a:pt x="3334" y="13311"/>
                </a:lnTo>
                <a:lnTo>
                  <a:pt x="2896" y="13895"/>
                </a:lnTo>
                <a:lnTo>
                  <a:pt x="2677" y="14187"/>
                </a:lnTo>
                <a:lnTo>
                  <a:pt x="2482" y="14503"/>
                </a:lnTo>
                <a:lnTo>
                  <a:pt x="2312" y="14503"/>
                </a:lnTo>
                <a:lnTo>
                  <a:pt x="2433" y="14333"/>
                </a:lnTo>
                <a:lnTo>
                  <a:pt x="2555" y="14162"/>
                </a:lnTo>
                <a:lnTo>
                  <a:pt x="2871" y="13651"/>
                </a:lnTo>
                <a:lnTo>
                  <a:pt x="3188" y="13116"/>
                </a:lnTo>
                <a:lnTo>
                  <a:pt x="3504" y="12581"/>
                </a:lnTo>
                <a:lnTo>
                  <a:pt x="3845" y="12070"/>
                </a:lnTo>
                <a:lnTo>
                  <a:pt x="4039" y="11826"/>
                </a:lnTo>
                <a:close/>
                <a:moveTo>
                  <a:pt x="4015" y="10391"/>
                </a:moveTo>
                <a:lnTo>
                  <a:pt x="4015" y="11218"/>
                </a:lnTo>
                <a:lnTo>
                  <a:pt x="4039" y="11364"/>
                </a:lnTo>
                <a:lnTo>
                  <a:pt x="3869" y="11486"/>
                </a:lnTo>
                <a:lnTo>
                  <a:pt x="3723" y="11656"/>
                </a:lnTo>
                <a:lnTo>
                  <a:pt x="3577" y="11826"/>
                </a:lnTo>
                <a:lnTo>
                  <a:pt x="3455" y="12021"/>
                </a:lnTo>
                <a:lnTo>
                  <a:pt x="3236" y="12386"/>
                </a:lnTo>
                <a:lnTo>
                  <a:pt x="3042" y="12702"/>
                </a:lnTo>
                <a:lnTo>
                  <a:pt x="2725" y="13238"/>
                </a:lnTo>
                <a:lnTo>
                  <a:pt x="2409" y="13773"/>
                </a:lnTo>
                <a:lnTo>
                  <a:pt x="2263" y="13968"/>
                </a:lnTo>
                <a:lnTo>
                  <a:pt x="2117" y="14138"/>
                </a:lnTo>
                <a:lnTo>
                  <a:pt x="1971" y="14333"/>
                </a:lnTo>
                <a:lnTo>
                  <a:pt x="1849" y="14527"/>
                </a:lnTo>
                <a:lnTo>
                  <a:pt x="1047" y="14600"/>
                </a:lnTo>
                <a:lnTo>
                  <a:pt x="1460" y="14089"/>
                </a:lnTo>
                <a:lnTo>
                  <a:pt x="1825" y="13554"/>
                </a:lnTo>
                <a:lnTo>
                  <a:pt x="2214" y="13019"/>
                </a:lnTo>
                <a:lnTo>
                  <a:pt x="2604" y="12508"/>
                </a:lnTo>
                <a:lnTo>
                  <a:pt x="2823" y="12240"/>
                </a:lnTo>
                <a:lnTo>
                  <a:pt x="3017" y="11972"/>
                </a:lnTo>
                <a:lnTo>
                  <a:pt x="3382" y="11388"/>
                </a:lnTo>
                <a:lnTo>
                  <a:pt x="3723" y="10902"/>
                </a:lnTo>
                <a:lnTo>
                  <a:pt x="3869" y="10634"/>
                </a:lnTo>
                <a:lnTo>
                  <a:pt x="4015" y="10391"/>
                </a:lnTo>
                <a:close/>
                <a:moveTo>
                  <a:pt x="4015" y="9271"/>
                </a:moveTo>
                <a:lnTo>
                  <a:pt x="4015" y="10147"/>
                </a:lnTo>
                <a:lnTo>
                  <a:pt x="3893" y="10220"/>
                </a:lnTo>
                <a:lnTo>
                  <a:pt x="3796" y="10318"/>
                </a:lnTo>
                <a:lnTo>
                  <a:pt x="3626" y="10512"/>
                </a:lnTo>
                <a:lnTo>
                  <a:pt x="3455" y="10731"/>
                </a:lnTo>
                <a:lnTo>
                  <a:pt x="3285" y="10975"/>
                </a:lnTo>
                <a:lnTo>
                  <a:pt x="2847" y="11632"/>
                </a:lnTo>
                <a:lnTo>
                  <a:pt x="2628" y="11972"/>
                </a:lnTo>
                <a:lnTo>
                  <a:pt x="2385" y="12289"/>
                </a:lnTo>
                <a:lnTo>
                  <a:pt x="1947" y="12873"/>
                </a:lnTo>
                <a:lnTo>
                  <a:pt x="1509" y="13481"/>
                </a:lnTo>
                <a:lnTo>
                  <a:pt x="1071" y="14065"/>
                </a:lnTo>
                <a:lnTo>
                  <a:pt x="828" y="14333"/>
                </a:lnTo>
                <a:lnTo>
                  <a:pt x="584" y="14625"/>
                </a:lnTo>
                <a:lnTo>
                  <a:pt x="609" y="14430"/>
                </a:lnTo>
                <a:lnTo>
                  <a:pt x="609" y="14235"/>
                </a:lnTo>
                <a:lnTo>
                  <a:pt x="609" y="13895"/>
                </a:lnTo>
                <a:lnTo>
                  <a:pt x="1120" y="13213"/>
                </a:lnTo>
                <a:lnTo>
                  <a:pt x="1631" y="12556"/>
                </a:lnTo>
                <a:lnTo>
                  <a:pt x="2677" y="11242"/>
                </a:lnTo>
                <a:lnTo>
                  <a:pt x="3090" y="10658"/>
                </a:lnTo>
                <a:lnTo>
                  <a:pt x="3480" y="10050"/>
                </a:lnTo>
                <a:lnTo>
                  <a:pt x="3747" y="9661"/>
                </a:lnTo>
                <a:lnTo>
                  <a:pt x="4015" y="9271"/>
                </a:lnTo>
                <a:close/>
                <a:moveTo>
                  <a:pt x="10341" y="488"/>
                </a:moveTo>
                <a:lnTo>
                  <a:pt x="10536" y="512"/>
                </a:lnTo>
                <a:lnTo>
                  <a:pt x="10755" y="536"/>
                </a:lnTo>
                <a:lnTo>
                  <a:pt x="10950" y="585"/>
                </a:lnTo>
                <a:lnTo>
                  <a:pt x="11071" y="609"/>
                </a:lnTo>
                <a:lnTo>
                  <a:pt x="11169" y="658"/>
                </a:lnTo>
                <a:lnTo>
                  <a:pt x="11266" y="731"/>
                </a:lnTo>
                <a:lnTo>
                  <a:pt x="11339" y="828"/>
                </a:lnTo>
                <a:lnTo>
                  <a:pt x="11485" y="999"/>
                </a:lnTo>
                <a:lnTo>
                  <a:pt x="11582" y="1217"/>
                </a:lnTo>
                <a:lnTo>
                  <a:pt x="11655" y="1436"/>
                </a:lnTo>
                <a:lnTo>
                  <a:pt x="11704" y="1680"/>
                </a:lnTo>
                <a:lnTo>
                  <a:pt x="11728" y="1923"/>
                </a:lnTo>
                <a:lnTo>
                  <a:pt x="11728" y="2385"/>
                </a:lnTo>
                <a:lnTo>
                  <a:pt x="11680" y="2848"/>
                </a:lnTo>
                <a:lnTo>
                  <a:pt x="11582" y="3310"/>
                </a:lnTo>
                <a:lnTo>
                  <a:pt x="11461" y="3772"/>
                </a:lnTo>
                <a:lnTo>
                  <a:pt x="11315" y="4210"/>
                </a:lnTo>
                <a:lnTo>
                  <a:pt x="10974" y="5111"/>
                </a:lnTo>
                <a:lnTo>
                  <a:pt x="10804" y="5549"/>
                </a:lnTo>
                <a:lnTo>
                  <a:pt x="10658" y="5987"/>
                </a:lnTo>
                <a:lnTo>
                  <a:pt x="10658" y="6084"/>
                </a:lnTo>
                <a:lnTo>
                  <a:pt x="10658" y="6181"/>
                </a:lnTo>
                <a:lnTo>
                  <a:pt x="10731" y="6254"/>
                </a:lnTo>
                <a:lnTo>
                  <a:pt x="10779" y="6303"/>
                </a:lnTo>
                <a:lnTo>
                  <a:pt x="10877" y="6327"/>
                </a:lnTo>
                <a:lnTo>
                  <a:pt x="10950" y="6327"/>
                </a:lnTo>
                <a:lnTo>
                  <a:pt x="11047" y="6303"/>
                </a:lnTo>
                <a:lnTo>
                  <a:pt x="11120" y="6279"/>
                </a:lnTo>
                <a:lnTo>
                  <a:pt x="11388" y="6303"/>
                </a:lnTo>
                <a:lnTo>
                  <a:pt x="11655" y="6327"/>
                </a:lnTo>
                <a:lnTo>
                  <a:pt x="12215" y="6352"/>
                </a:lnTo>
                <a:lnTo>
                  <a:pt x="12775" y="6327"/>
                </a:lnTo>
                <a:lnTo>
                  <a:pt x="13310" y="6327"/>
                </a:lnTo>
                <a:lnTo>
                  <a:pt x="13748" y="6352"/>
                </a:lnTo>
                <a:lnTo>
                  <a:pt x="14210" y="6425"/>
                </a:lnTo>
                <a:lnTo>
                  <a:pt x="14673" y="6498"/>
                </a:lnTo>
                <a:lnTo>
                  <a:pt x="15111" y="6595"/>
                </a:lnTo>
                <a:lnTo>
                  <a:pt x="15476" y="6668"/>
                </a:lnTo>
                <a:lnTo>
                  <a:pt x="15841" y="6790"/>
                </a:lnTo>
                <a:lnTo>
                  <a:pt x="16011" y="6887"/>
                </a:lnTo>
                <a:lnTo>
                  <a:pt x="16157" y="6960"/>
                </a:lnTo>
                <a:lnTo>
                  <a:pt x="16327" y="7082"/>
                </a:lnTo>
                <a:lnTo>
                  <a:pt x="16449" y="7203"/>
                </a:lnTo>
                <a:lnTo>
                  <a:pt x="16546" y="7301"/>
                </a:lnTo>
                <a:lnTo>
                  <a:pt x="16619" y="7398"/>
                </a:lnTo>
                <a:lnTo>
                  <a:pt x="16644" y="7520"/>
                </a:lnTo>
                <a:lnTo>
                  <a:pt x="16668" y="7641"/>
                </a:lnTo>
                <a:lnTo>
                  <a:pt x="16692" y="7763"/>
                </a:lnTo>
                <a:lnTo>
                  <a:pt x="16668" y="7885"/>
                </a:lnTo>
                <a:lnTo>
                  <a:pt x="16644" y="8031"/>
                </a:lnTo>
                <a:lnTo>
                  <a:pt x="16595" y="8152"/>
                </a:lnTo>
                <a:lnTo>
                  <a:pt x="16473" y="8371"/>
                </a:lnTo>
                <a:lnTo>
                  <a:pt x="16303" y="8566"/>
                </a:lnTo>
                <a:lnTo>
                  <a:pt x="16206" y="8663"/>
                </a:lnTo>
                <a:lnTo>
                  <a:pt x="16108" y="8736"/>
                </a:lnTo>
                <a:lnTo>
                  <a:pt x="15987" y="8785"/>
                </a:lnTo>
                <a:lnTo>
                  <a:pt x="15889" y="8834"/>
                </a:lnTo>
                <a:lnTo>
                  <a:pt x="15792" y="8882"/>
                </a:lnTo>
                <a:lnTo>
                  <a:pt x="15719" y="8955"/>
                </a:lnTo>
                <a:lnTo>
                  <a:pt x="15695" y="9053"/>
                </a:lnTo>
                <a:lnTo>
                  <a:pt x="15719" y="9150"/>
                </a:lnTo>
                <a:lnTo>
                  <a:pt x="15743" y="9247"/>
                </a:lnTo>
                <a:lnTo>
                  <a:pt x="15816" y="9296"/>
                </a:lnTo>
                <a:lnTo>
                  <a:pt x="15914" y="9344"/>
                </a:lnTo>
                <a:lnTo>
                  <a:pt x="16035" y="9344"/>
                </a:lnTo>
                <a:lnTo>
                  <a:pt x="16157" y="9296"/>
                </a:lnTo>
                <a:lnTo>
                  <a:pt x="16279" y="9393"/>
                </a:lnTo>
                <a:lnTo>
                  <a:pt x="16376" y="9490"/>
                </a:lnTo>
                <a:lnTo>
                  <a:pt x="16425" y="9636"/>
                </a:lnTo>
                <a:lnTo>
                  <a:pt x="16473" y="9782"/>
                </a:lnTo>
                <a:lnTo>
                  <a:pt x="16473" y="9953"/>
                </a:lnTo>
                <a:lnTo>
                  <a:pt x="16449" y="10123"/>
                </a:lnTo>
                <a:lnTo>
                  <a:pt x="16376" y="10415"/>
                </a:lnTo>
                <a:lnTo>
                  <a:pt x="16303" y="10610"/>
                </a:lnTo>
                <a:lnTo>
                  <a:pt x="16206" y="10756"/>
                </a:lnTo>
                <a:lnTo>
                  <a:pt x="16084" y="10902"/>
                </a:lnTo>
                <a:lnTo>
                  <a:pt x="15938" y="11023"/>
                </a:lnTo>
                <a:lnTo>
                  <a:pt x="15743" y="11145"/>
                </a:lnTo>
                <a:lnTo>
                  <a:pt x="15670" y="11194"/>
                </a:lnTo>
                <a:lnTo>
                  <a:pt x="15622" y="11315"/>
                </a:lnTo>
                <a:lnTo>
                  <a:pt x="15622" y="11388"/>
                </a:lnTo>
                <a:lnTo>
                  <a:pt x="15646" y="11437"/>
                </a:lnTo>
                <a:lnTo>
                  <a:pt x="15670" y="11486"/>
                </a:lnTo>
                <a:lnTo>
                  <a:pt x="15719" y="11510"/>
                </a:lnTo>
                <a:lnTo>
                  <a:pt x="15792" y="11559"/>
                </a:lnTo>
                <a:lnTo>
                  <a:pt x="15889" y="11583"/>
                </a:lnTo>
                <a:lnTo>
                  <a:pt x="15962" y="11753"/>
                </a:lnTo>
                <a:lnTo>
                  <a:pt x="15987" y="11924"/>
                </a:lnTo>
                <a:lnTo>
                  <a:pt x="16011" y="12070"/>
                </a:lnTo>
                <a:lnTo>
                  <a:pt x="15987" y="12410"/>
                </a:lnTo>
                <a:lnTo>
                  <a:pt x="15962" y="12678"/>
                </a:lnTo>
                <a:lnTo>
                  <a:pt x="15914" y="12824"/>
                </a:lnTo>
                <a:lnTo>
                  <a:pt x="15865" y="12994"/>
                </a:lnTo>
                <a:lnTo>
                  <a:pt x="15792" y="13140"/>
                </a:lnTo>
                <a:lnTo>
                  <a:pt x="15719" y="13262"/>
                </a:lnTo>
                <a:lnTo>
                  <a:pt x="15622" y="13335"/>
                </a:lnTo>
                <a:lnTo>
                  <a:pt x="15549" y="13359"/>
                </a:lnTo>
                <a:lnTo>
                  <a:pt x="15500" y="13359"/>
                </a:lnTo>
                <a:lnTo>
                  <a:pt x="15403" y="13384"/>
                </a:lnTo>
                <a:lnTo>
                  <a:pt x="15330" y="13432"/>
                </a:lnTo>
                <a:lnTo>
                  <a:pt x="15281" y="13505"/>
                </a:lnTo>
                <a:lnTo>
                  <a:pt x="15257" y="13578"/>
                </a:lnTo>
                <a:lnTo>
                  <a:pt x="15257" y="13676"/>
                </a:lnTo>
                <a:lnTo>
                  <a:pt x="15281" y="13749"/>
                </a:lnTo>
                <a:lnTo>
                  <a:pt x="15354" y="13797"/>
                </a:lnTo>
                <a:lnTo>
                  <a:pt x="15427" y="13846"/>
                </a:lnTo>
                <a:lnTo>
                  <a:pt x="15524" y="13846"/>
                </a:lnTo>
                <a:lnTo>
                  <a:pt x="15573" y="14089"/>
                </a:lnTo>
                <a:lnTo>
                  <a:pt x="15622" y="14357"/>
                </a:lnTo>
                <a:lnTo>
                  <a:pt x="15622" y="14479"/>
                </a:lnTo>
                <a:lnTo>
                  <a:pt x="15622" y="14600"/>
                </a:lnTo>
                <a:lnTo>
                  <a:pt x="15597" y="14722"/>
                </a:lnTo>
                <a:lnTo>
                  <a:pt x="15549" y="14868"/>
                </a:lnTo>
                <a:lnTo>
                  <a:pt x="15476" y="14965"/>
                </a:lnTo>
                <a:lnTo>
                  <a:pt x="15403" y="15063"/>
                </a:lnTo>
                <a:lnTo>
                  <a:pt x="15305" y="15136"/>
                </a:lnTo>
                <a:lnTo>
                  <a:pt x="15208" y="15184"/>
                </a:lnTo>
                <a:lnTo>
                  <a:pt x="15208" y="15184"/>
                </a:lnTo>
                <a:lnTo>
                  <a:pt x="15257" y="14917"/>
                </a:lnTo>
                <a:lnTo>
                  <a:pt x="15330" y="14625"/>
                </a:lnTo>
                <a:lnTo>
                  <a:pt x="15330" y="14600"/>
                </a:lnTo>
                <a:lnTo>
                  <a:pt x="15330" y="14552"/>
                </a:lnTo>
                <a:lnTo>
                  <a:pt x="15281" y="14527"/>
                </a:lnTo>
                <a:lnTo>
                  <a:pt x="15208" y="14503"/>
                </a:lnTo>
                <a:lnTo>
                  <a:pt x="15184" y="14527"/>
                </a:lnTo>
                <a:lnTo>
                  <a:pt x="15159" y="14552"/>
                </a:lnTo>
                <a:lnTo>
                  <a:pt x="15013" y="14917"/>
                </a:lnTo>
                <a:lnTo>
                  <a:pt x="14965" y="15087"/>
                </a:lnTo>
                <a:lnTo>
                  <a:pt x="14965" y="15282"/>
                </a:lnTo>
                <a:lnTo>
                  <a:pt x="14648" y="15355"/>
                </a:lnTo>
                <a:lnTo>
                  <a:pt x="14721" y="15038"/>
                </a:lnTo>
                <a:lnTo>
                  <a:pt x="14819" y="14673"/>
                </a:lnTo>
                <a:lnTo>
                  <a:pt x="14867" y="14308"/>
                </a:lnTo>
                <a:lnTo>
                  <a:pt x="14867" y="14284"/>
                </a:lnTo>
                <a:lnTo>
                  <a:pt x="14843" y="14235"/>
                </a:lnTo>
                <a:lnTo>
                  <a:pt x="14794" y="14211"/>
                </a:lnTo>
                <a:lnTo>
                  <a:pt x="14721" y="14235"/>
                </a:lnTo>
                <a:lnTo>
                  <a:pt x="14673" y="14260"/>
                </a:lnTo>
                <a:lnTo>
                  <a:pt x="14673" y="14284"/>
                </a:lnTo>
                <a:lnTo>
                  <a:pt x="14551" y="14625"/>
                </a:lnTo>
                <a:lnTo>
                  <a:pt x="14454" y="14965"/>
                </a:lnTo>
                <a:lnTo>
                  <a:pt x="14356" y="15184"/>
                </a:lnTo>
                <a:lnTo>
                  <a:pt x="14332" y="15306"/>
                </a:lnTo>
                <a:lnTo>
                  <a:pt x="14332" y="15403"/>
                </a:lnTo>
                <a:lnTo>
                  <a:pt x="14064" y="15428"/>
                </a:lnTo>
                <a:lnTo>
                  <a:pt x="14064" y="15428"/>
                </a:lnTo>
                <a:lnTo>
                  <a:pt x="14089" y="15379"/>
                </a:lnTo>
                <a:lnTo>
                  <a:pt x="14089" y="15330"/>
                </a:lnTo>
                <a:lnTo>
                  <a:pt x="14113" y="15063"/>
                </a:lnTo>
                <a:lnTo>
                  <a:pt x="14162" y="14771"/>
                </a:lnTo>
                <a:lnTo>
                  <a:pt x="14235" y="14503"/>
                </a:lnTo>
                <a:lnTo>
                  <a:pt x="14356" y="14260"/>
                </a:lnTo>
                <a:lnTo>
                  <a:pt x="14356" y="14211"/>
                </a:lnTo>
                <a:lnTo>
                  <a:pt x="14332" y="14162"/>
                </a:lnTo>
                <a:lnTo>
                  <a:pt x="14283" y="14138"/>
                </a:lnTo>
                <a:lnTo>
                  <a:pt x="14235" y="14162"/>
                </a:lnTo>
                <a:lnTo>
                  <a:pt x="14064" y="14430"/>
                </a:lnTo>
                <a:lnTo>
                  <a:pt x="13918" y="14722"/>
                </a:lnTo>
                <a:lnTo>
                  <a:pt x="13845" y="14868"/>
                </a:lnTo>
                <a:lnTo>
                  <a:pt x="13821" y="15014"/>
                </a:lnTo>
                <a:lnTo>
                  <a:pt x="13797" y="15160"/>
                </a:lnTo>
                <a:lnTo>
                  <a:pt x="13797" y="15330"/>
                </a:lnTo>
                <a:lnTo>
                  <a:pt x="13821" y="15379"/>
                </a:lnTo>
                <a:lnTo>
                  <a:pt x="13845" y="15428"/>
                </a:lnTo>
                <a:lnTo>
                  <a:pt x="13383" y="15428"/>
                </a:lnTo>
                <a:lnTo>
                  <a:pt x="13432" y="15209"/>
                </a:lnTo>
                <a:lnTo>
                  <a:pt x="13456" y="14990"/>
                </a:lnTo>
                <a:lnTo>
                  <a:pt x="13505" y="14771"/>
                </a:lnTo>
                <a:lnTo>
                  <a:pt x="13578" y="14552"/>
                </a:lnTo>
                <a:lnTo>
                  <a:pt x="13748" y="14114"/>
                </a:lnTo>
                <a:lnTo>
                  <a:pt x="13748" y="14089"/>
                </a:lnTo>
                <a:lnTo>
                  <a:pt x="13748" y="14065"/>
                </a:lnTo>
                <a:lnTo>
                  <a:pt x="13699" y="14016"/>
                </a:lnTo>
                <a:lnTo>
                  <a:pt x="13651" y="14016"/>
                </a:lnTo>
                <a:lnTo>
                  <a:pt x="13602" y="14065"/>
                </a:lnTo>
                <a:lnTo>
                  <a:pt x="13456" y="14260"/>
                </a:lnTo>
                <a:lnTo>
                  <a:pt x="13334" y="14454"/>
                </a:lnTo>
                <a:lnTo>
                  <a:pt x="13237" y="14673"/>
                </a:lnTo>
                <a:lnTo>
                  <a:pt x="13140" y="14917"/>
                </a:lnTo>
                <a:lnTo>
                  <a:pt x="13067" y="15136"/>
                </a:lnTo>
                <a:lnTo>
                  <a:pt x="13042" y="15282"/>
                </a:lnTo>
                <a:lnTo>
                  <a:pt x="13042" y="15403"/>
                </a:lnTo>
                <a:lnTo>
                  <a:pt x="12556" y="15330"/>
                </a:lnTo>
                <a:lnTo>
                  <a:pt x="12604" y="15038"/>
                </a:lnTo>
                <a:lnTo>
                  <a:pt x="12677" y="14746"/>
                </a:lnTo>
                <a:lnTo>
                  <a:pt x="12775" y="14479"/>
                </a:lnTo>
                <a:lnTo>
                  <a:pt x="12921" y="14211"/>
                </a:lnTo>
                <a:lnTo>
                  <a:pt x="12921" y="14162"/>
                </a:lnTo>
                <a:lnTo>
                  <a:pt x="12896" y="14114"/>
                </a:lnTo>
                <a:lnTo>
                  <a:pt x="12799" y="14114"/>
                </a:lnTo>
                <a:lnTo>
                  <a:pt x="12702" y="14235"/>
                </a:lnTo>
                <a:lnTo>
                  <a:pt x="12604" y="14357"/>
                </a:lnTo>
                <a:lnTo>
                  <a:pt x="12507" y="14479"/>
                </a:lnTo>
                <a:lnTo>
                  <a:pt x="12410" y="14649"/>
                </a:lnTo>
                <a:lnTo>
                  <a:pt x="12337" y="14795"/>
                </a:lnTo>
                <a:lnTo>
                  <a:pt x="12288" y="14965"/>
                </a:lnTo>
                <a:lnTo>
                  <a:pt x="12239" y="15136"/>
                </a:lnTo>
                <a:lnTo>
                  <a:pt x="12239" y="15282"/>
                </a:lnTo>
                <a:lnTo>
                  <a:pt x="11801" y="15233"/>
                </a:lnTo>
                <a:lnTo>
                  <a:pt x="11753" y="15209"/>
                </a:lnTo>
                <a:lnTo>
                  <a:pt x="11874" y="14941"/>
                </a:lnTo>
                <a:lnTo>
                  <a:pt x="11947" y="14673"/>
                </a:lnTo>
                <a:lnTo>
                  <a:pt x="12118" y="14114"/>
                </a:lnTo>
                <a:lnTo>
                  <a:pt x="12118" y="14089"/>
                </a:lnTo>
                <a:lnTo>
                  <a:pt x="12118" y="14065"/>
                </a:lnTo>
                <a:lnTo>
                  <a:pt x="12093" y="14065"/>
                </a:lnTo>
                <a:lnTo>
                  <a:pt x="12069" y="14089"/>
                </a:lnTo>
                <a:lnTo>
                  <a:pt x="11874" y="14357"/>
                </a:lnTo>
                <a:lnTo>
                  <a:pt x="11680" y="14600"/>
                </a:lnTo>
                <a:lnTo>
                  <a:pt x="11509" y="14868"/>
                </a:lnTo>
                <a:lnTo>
                  <a:pt x="11363" y="15136"/>
                </a:lnTo>
                <a:lnTo>
                  <a:pt x="11363" y="15160"/>
                </a:lnTo>
                <a:lnTo>
                  <a:pt x="10974" y="15087"/>
                </a:lnTo>
                <a:lnTo>
                  <a:pt x="11096" y="14990"/>
                </a:lnTo>
                <a:lnTo>
                  <a:pt x="11169" y="14868"/>
                </a:lnTo>
                <a:lnTo>
                  <a:pt x="11290" y="14600"/>
                </a:lnTo>
                <a:lnTo>
                  <a:pt x="11655" y="13870"/>
                </a:lnTo>
                <a:lnTo>
                  <a:pt x="11680" y="13846"/>
                </a:lnTo>
                <a:lnTo>
                  <a:pt x="11680" y="13822"/>
                </a:lnTo>
                <a:lnTo>
                  <a:pt x="11631" y="13773"/>
                </a:lnTo>
                <a:lnTo>
                  <a:pt x="11558" y="13773"/>
                </a:lnTo>
                <a:lnTo>
                  <a:pt x="11534" y="13797"/>
                </a:lnTo>
                <a:lnTo>
                  <a:pt x="11144" y="14406"/>
                </a:lnTo>
                <a:lnTo>
                  <a:pt x="10974" y="14722"/>
                </a:lnTo>
                <a:lnTo>
                  <a:pt x="10901" y="14868"/>
                </a:lnTo>
                <a:lnTo>
                  <a:pt x="10877" y="14941"/>
                </a:lnTo>
                <a:lnTo>
                  <a:pt x="10877" y="15038"/>
                </a:lnTo>
                <a:lnTo>
                  <a:pt x="10901" y="15063"/>
                </a:lnTo>
                <a:lnTo>
                  <a:pt x="10341" y="14941"/>
                </a:lnTo>
                <a:lnTo>
                  <a:pt x="10487" y="14625"/>
                </a:lnTo>
                <a:lnTo>
                  <a:pt x="10633" y="14333"/>
                </a:lnTo>
                <a:lnTo>
                  <a:pt x="10804" y="14041"/>
                </a:lnTo>
                <a:lnTo>
                  <a:pt x="10998" y="13773"/>
                </a:lnTo>
                <a:lnTo>
                  <a:pt x="11023" y="13724"/>
                </a:lnTo>
                <a:lnTo>
                  <a:pt x="10998" y="13700"/>
                </a:lnTo>
                <a:lnTo>
                  <a:pt x="10950" y="13676"/>
                </a:lnTo>
                <a:lnTo>
                  <a:pt x="10901" y="13700"/>
                </a:lnTo>
                <a:lnTo>
                  <a:pt x="10658" y="13943"/>
                </a:lnTo>
                <a:lnTo>
                  <a:pt x="10414" y="14211"/>
                </a:lnTo>
                <a:lnTo>
                  <a:pt x="10317" y="14357"/>
                </a:lnTo>
                <a:lnTo>
                  <a:pt x="10220" y="14503"/>
                </a:lnTo>
                <a:lnTo>
                  <a:pt x="10147" y="14673"/>
                </a:lnTo>
                <a:lnTo>
                  <a:pt x="10098" y="14844"/>
                </a:lnTo>
                <a:lnTo>
                  <a:pt x="10098" y="14892"/>
                </a:lnTo>
                <a:lnTo>
                  <a:pt x="9709" y="14771"/>
                </a:lnTo>
                <a:lnTo>
                  <a:pt x="9757" y="14576"/>
                </a:lnTo>
                <a:lnTo>
                  <a:pt x="9830" y="14381"/>
                </a:lnTo>
                <a:lnTo>
                  <a:pt x="10001" y="13968"/>
                </a:lnTo>
                <a:lnTo>
                  <a:pt x="10147" y="13530"/>
                </a:lnTo>
                <a:lnTo>
                  <a:pt x="10147" y="13505"/>
                </a:lnTo>
                <a:lnTo>
                  <a:pt x="10122" y="13530"/>
                </a:lnTo>
                <a:lnTo>
                  <a:pt x="9879" y="13919"/>
                </a:lnTo>
                <a:lnTo>
                  <a:pt x="9636" y="14308"/>
                </a:lnTo>
                <a:lnTo>
                  <a:pt x="9539" y="14503"/>
                </a:lnTo>
                <a:lnTo>
                  <a:pt x="9466" y="14698"/>
                </a:lnTo>
                <a:lnTo>
                  <a:pt x="8906" y="14527"/>
                </a:lnTo>
                <a:lnTo>
                  <a:pt x="8979" y="14430"/>
                </a:lnTo>
                <a:lnTo>
                  <a:pt x="9028" y="14308"/>
                </a:lnTo>
                <a:lnTo>
                  <a:pt x="9149" y="14089"/>
                </a:lnTo>
                <a:lnTo>
                  <a:pt x="9344" y="13724"/>
                </a:lnTo>
                <a:lnTo>
                  <a:pt x="9417" y="13554"/>
                </a:lnTo>
                <a:lnTo>
                  <a:pt x="9490" y="13359"/>
                </a:lnTo>
                <a:lnTo>
                  <a:pt x="9490" y="13311"/>
                </a:lnTo>
                <a:lnTo>
                  <a:pt x="9441" y="13286"/>
                </a:lnTo>
                <a:lnTo>
                  <a:pt x="9393" y="13262"/>
                </a:lnTo>
                <a:lnTo>
                  <a:pt x="9368" y="13311"/>
                </a:lnTo>
                <a:lnTo>
                  <a:pt x="9247" y="13481"/>
                </a:lnTo>
                <a:lnTo>
                  <a:pt x="9149" y="13627"/>
                </a:lnTo>
                <a:lnTo>
                  <a:pt x="8906" y="13943"/>
                </a:lnTo>
                <a:lnTo>
                  <a:pt x="8736" y="14162"/>
                </a:lnTo>
                <a:lnTo>
                  <a:pt x="8663" y="14284"/>
                </a:lnTo>
                <a:lnTo>
                  <a:pt x="8638" y="14430"/>
                </a:lnTo>
                <a:lnTo>
                  <a:pt x="8419" y="14333"/>
                </a:lnTo>
                <a:lnTo>
                  <a:pt x="8492" y="14065"/>
                </a:lnTo>
                <a:lnTo>
                  <a:pt x="8541" y="13846"/>
                </a:lnTo>
                <a:lnTo>
                  <a:pt x="8711" y="13384"/>
                </a:lnTo>
                <a:lnTo>
                  <a:pt x="8833" y="13165"/>
                </a:lnTo>
                <a:lnTo>
                  <a:pt x="8955" y="12946"/>
                </a:lnTo>
                <a:lnTo>
                  <a:pt x="8955" y="12897"/>
                </a:lnTo>
                <a:lnTo>
                  <a:pt x="8930" y="12848"/>
                </a:lnTo>
                <a:lnTo>
                  <a:pt x="8882" y="12848"/>
                </a:lnTo>
                <a:lnTo>
                  <a:pt x="8833" y="12873"/>
                </a:lnTo>
                <a:lnTo>
                  <a:pt x="8687" y="13092"/>
                </a:lnTo>
                <a:lnTo>
                  <a:pt x="8565" y="13286"/>
                </a:lnTo>
                <a:lnTo>
                  <a:pt x="8444" y="13505"/>
                </a:lnTo>
                <a:lnTo>
                  <a:pt x="8322" y="13749"/>
                </a:lnTo>
                <a:lnTo>
                  <a:pt x="8225" y="13968"/>
                </a:lnTo>
                <a:lnTo>
                  <a:pt x="8176" y="14089"/>
                </a:lnTo>
                <a:lnTo>
                  <a:pt x="8152" y="14211"/>
                </a:lnTo>
                <a:lnTo>
                  <a:pt x="7762" y="14041"/>
                </a:lnTo>
                <a:lnTo>
                  <a:pt x="7908" y="13627"/>
                </a:lnTo>
                <a:lnTo>
                  <a:pt x="8103" y="13213"/>
                </a:lnTo>
                <a:lnTo>
                  <a:pt x="8322" y="12800"/>
                </a:lnTo>
                <a:lnTo>
                  <a:pt x="8322" y="12751"/>
                </a:lnTo>
                <a:lnTo>
                  <a:pt x="8298" y="12727"/>
                </a:lnTo>
                <a:lnTo>
                  <a:pt x="8249" y="12727"/>
                </a:lnTo>
                <a:lnTo>
                  <a:pt x="7908" y="13140"/>
                </a:lnTo>
                <a:lnTo>
                  <a:pt x="7762" y="13335"/>
                </a:lnTo>
                <a:lnTo>
                  <a:pt x="7616" y="13578"/>
                </a:lnTo>
                <a:lnTo>
                  <a:pt x="7543" y="13700"/>
                </a:lnTo>
                <a:lnTo>
                  <a:pt x="7470" y="13870"/>
                </a:lnTo>
                <a:lnTo>
                  <a:pt x="7130" y="13700"/>
                </a:lnTo>
                <a:lnTo>
                  <a:pt x="7154" y="13554"/>
                </a:lnTo>
                <a:lnTo>
                  <a:pt x="7178" y="13408"/>
                </a:lnTo>
                <a:lnTo>
                  <a:pt x="7300" y="13165"/>
                </a:lnTo>
                <a:lnTo>
                  <a:pt x="7495" y="12751"/>
                </a:lnTo>
                <a:lnTo>
                  <a:pt x="7689" y="12313"/>
                </a:lnTo>
                <a:lnTo>
                  <a:pt x="7689" y="12289"/>
                </a:lnTo>
                <a:lnTo>
                  <a:pt x="7665" y="12264"/>
                </a:lnTo>
                <a:lnTo>
                  <a:pt x="7641" y="12264"/>
                </a:lnTo>
                <a:lnTo>
                  <a:pt x="7616" y="12289"/>
                </a:lnTo>
                <a:lnTo>
                  <a:pt x="7397" y="12581"/>
                </a:lnTo>
                <a:lnTo>
                  <a:pt x="7178" y="12873"/>
                </a:lnTo>
                <a:lnTo>
                  <a:pt x="7081" y="13043"/>
                </a:lnTo>
                <a:lnTo>
                  <a:pt x="7008" y="13189"/>
                </a:lnTo>
                <a:lnTo>
                  <a:pt x="6935" y="13359"/>
                </a:lnTo>
                <a:lnTo>
                  <a:pt x="6886" y="13530"/>
                </a:lnTo>
                <a:lnTo>
                  <a:pt x="6570" y="13335"/>
                </a:lnTo>
                <a:lnTo>
                  <a:pt x="6692" y="13043"/>
                </a:lnTo>
                <a:lnTo>
                  <a:pt x="6813" y="12751"/>
                </a:lnTo>
                <a:lnTo>
                  <a:pt x="7105" y="12216"/>
                </a:lnTo>
                <a:lnTo>
                  <a:pt x="7130" y="12191"/>
                </a:lnTo>
                <a:lnTo>
                  <a:pt x="7105" y="12167"/>
                </a:lnTo>
                <a:lnTo>
                  <a:pt x="7057" y="12167"/>
                </a:lnTo>
                <a:lnTo>
                  <a:pt x="6838" y="12386"/>
                </a:lnTo>
                <a:lnTo>
                  <a:pt x="6619" y="12629"/>
                </a:lnTo>
                <a:lnTo>
                  <a:pt x="6448" y="12897"/>
                </a:lnTo>
                <a:lnTo>
                  <a:pt x="6327" y="13165"/>
                </a:lnTo>
                <a:lnTo>
                  <a:pt x="6254" y="13165"/>
                </a:lnTo>
                <a:lnTo>
                  <a:pt x="6181" y="13189"/>
                </a:lnTo>
                <a:lnTo>
                  <a:pt x="6132" y="13238"/>
                </a:lnTo>
                <a:lnTo>
                  <a:pt x="6083" y="13286"/>
                </a:lnTo>
                <a:lnTo>
                  <a:pt x="5937" y="13238"/>
                </a:lnTo>
                <a:lnTo>
                  <a:pt x="5791" y="13213"/>
                </a:lnTo>
                <a:lnTo>
                  <a:pt x="5816" y="13140"/>
                </a:lnTo>
                <a:lnTo>
                  <a:pt x="6059" y="12654"/>
                </a:lnTo>
                <a:lnTo>
                  <a:pt x="6254" y="12264"/>
                </a:lnTo>
                <a:lnTo>
                  <a:pt x="6351" y="12045"/>
                </a:lnTo>
                <a:lnTo>
                  <a:pt x="6424" y="11851"/>
                </a:lnTo>
                <a:lnTo>
                  <a:pt x="6424" y="11826"/>
                </a:lnTo>
                <a:lnTo>
                  <a:pt x="6400" y="11802"/>
                </a:lnTo>
                <a:lnTo>
                  <a:pt x="6375" y="11802"/>
                </a:lnTo>
                <a:lnTo>
                  <a:pt x="6351" y="11826"/>
                </a:lnTo>
                <a:lnTo>
                  <a:pt x="6108" y="12143"/>
                </a:lnTo>
                <a:lnTo>
                  <a:pt x="5864" y="12459"/>
                </a:lnTo>
                <a:lnTo>
                  <a:pt x="5743" y="12654"/>
                </a:lnTo>
                <a:lnTo>
                  <a:pt x="5621" y="12824"/>
                </a:lnTo>
                <a:lnTo>
                  <a:pt x="5548" y="13019"/>
                </a:lnTo>
                <a:lnTo>
                  <a:pt x="5475" y="13213"/>
                </a:lnTo>
                <a:lnTo>
                  <a:pt x="5451" y="13213"/>
                </a:lnTo>
                <a:lnTo>
                  <a:pt x="5183" y="13189"/>
                </a:lnTo>
                <a:lnTo>
                  <a:pt x="4891" y="13213"/>
                </a:lnTo>
                <a:lnTo>
                  <a:pt x="5037" y="12921"/>
                </a:lnTo>
                <a:lnTo>
                  <a:pt x="5353" y="12410"/>
                </a:lnTo>
                <a:lnTo>
                  <a:pt x="5451" y="12240"/>
                </a:lnTo>
                <a:lnTo>
                  <a:pt x="5524" y="12070"/>
                </a:lnTo>
                <a:lnTo>
                  <a:pt x="5548" y="11972"/>
                </a:lnTo>
                <a:lnTo>
                  <a:pt x="5548" y="11899"/>
                </a:lnTo>
                <a:lnTo>
                  <a:pt x="5524" y="11802"/>
                </a:lnTo>
                <a:lnTo>
                  <a:pt x="5475" y="11729"/>
                </a:lnTo>
                <a:lnTo>
                  <a:pt x="5451" y="11729"/>
                </a:lnTo>
                <a:lnTo>
                  <a:pt x="5451" y="11753"/>
                </a:lnTo>
                <a:lnTo>
                  <a:pt x="5426" y="11802"/>
                </a:lnTo>
                <a:lnTo>
                  <a:pt x="5378" y="11875"/>
                </a:lnTo>
                <a:lnTo>
                  <a:pt x="5280" y="11997"/>
                </a:lnTo>
                <a:lnTo>
                  <a:pt x="4988" y="12435"/>
                </a:lnTo>
                <a:lnTo>
                  <a:pt x="4745" y="12800"/>
                </a:lnTo>
                <a:lnTo>
                  <a:pt x="4623" y="13019"/>
                </a:lnTo>
                <a:lnTo>
                  <a:pt x="4599" y="13140"/>
                </a:lnTo>
                <a:lnTo>
                  <a:pt x="4599" y="13238"/>
                </a:lnTo>
                <a:lnTo>
                  <a:pt x="4599" y="13262"/>
                </a:lnTo>
                <a:lnTo>
                  <a:pt x="4575" y="13262"/>
                </a:lnTo>
                <a:lnTo>
                  <a:pt x="4550" y="11802"/>
                </a:lnTo>
                <a:lnTo>
                  <a:pt x="4550" y="10537"/>
                </a:lnTo>
                <a:lnTo>
                  <a:pt x="4526" y="9271"/>
                </a:lnTo>
                <a:lnTo>
                  <a:pt x="4477" y="8396"/>
                </a:lnTo>
                <a:lnTo>
                  <a:pt x="4477" y="7520"/>
                </a:lnTo>
                <a:lnTo>
                  <a:pt x="4453" y="7130"/>
                </a:lnTo>
                <a:lnTo>
                  <a:pt x="4453" y="6863"/>
                </a:lnTo>
                <a:lnTo>
                  <a:pt x="4453" y="6595"/>
                </a:lnTo>
                <a:lnTo>
                  <a:pt x="4648" y="6619"/>
                </a:lnTo>
                <a:lnTo>
                  <a:pt x="4818" y="6619"/>
                </a:lnTo>
                <a:lnTo>
                  <a:pt x="5183" y="6595"/>
                </a:lnTo>
                <a:lnTo>
                  <a:pt x="5791" y="6595"/>
                </a:lnTo>
                <a:lnTo>
                  <a:pt x="6010" y="6571"/>
                </a:lnTo>
                <a:lnTo>
                  <a:pt x="6108" y="6522"/>
                </a:lnTo>
                <a:lnTo>
                  <a:pt x="6156" y="6449"/>
                </a:lnTo>
                <a:lnTo>
                  <a:pt x="6546" y="6230"/>
                </a:lnTo>
                <a:lnTo>
                  <a:pt x="6935" y="5962"/>
                </a:lnTo>
                <a:lnTo>
                  <a:pt x="7300" y="5646"/>
                </a:lnTo>
                <a:lnTo>
                  <a:pt x="7665" y="5330"/>
                </a:lnTo>
                <a:lnTo>
                  <a:pt x="8006" y="4989"/>
                </a:lnTo>
                <a:lnTo>
                  <a:pt x="8322" y="4648"/>
                </a:lnTo>
                <a:lnTo>
                  <a:pt x="8930" y="3943"/>
                </a:lnTo>
                <a:lnTo>
                  <a:pt x="9003" y="3870"/>
                </a:lnTo>
                <a:lnTo>
                  <a:pt x="9003" y="3797"/>
                </a:lnTo>
                <a:lnTo>
                  <a:pt x="9003" y="3699"/>
                </a:lnTo>
                <a:lnTo>
                  <a:pt x="8979" y="3626"/>
                </a:lnTo>
                <a:lnTo>
                  <a:pt x="9125" y="3456"/>
                </a:lnTo>
                <a:lnTo>
                  <a:pt x="9247" y="3286"/>
                </a:lnTo>
                <a:lnTo>
                  <a:pt x="9514" y="2872"/>
                </a:lnTo>
                <a:lnTo>
                  <a:pt x="9709" y="2434"/>
                </a:lnTo>
                <a:lnTo>
                  <a:pt x="9855" y="2020"/>
                </a:lnTo>
                <a:lnTo>
                  <a:pt x="10074" y="1266"/>
                </a:lnTo>
                <a:lnTo>
                  <a:pt x="10195" y="877"/>
                </a:lnTo>
                <a:lnTo>
                  <a:pt x="10341" y="512"/>
                </a:lnTo>
                <a:lnTo>
                  <a:pt x="10341" y="488"/>
                </a:lnTo>
                <a:close/>
                <a:moveTo>
                  <a:pt x="10536" y="1"/>
                </a:moveTo>
                <a:lnTo>
                  <a:pt x="10366" y="25"/>
                </a:lnTo>
                <a:lnTo>
                  <a:pt x="10195" y="74"/>
                </a:lnTo>
                <a:lnTo>
                  <a:pt x="10049" y="171"/>
                </a:lnTo>
                <a:lnTo>
                  <a:pt x="10025" y="196"/>
                </a:lnTo>
                <a:lnTo>
                  <a:pt x="9952" y="244"/>
                </a:lnTo>
                <a:lnTo>
                  <a:pt x="9903" y="293"/>
                </a:lnTo>
                <a:lnTo>
                  <a:pt x="9782" y="415"/>
                </a:lnTo>
                <a:lnTo>
                  <a:pt x="9709" y="585"/>
                </a:lnTo>
                <a:lnTo>
                  <a:pt x="9636" y="780"/>
                </a:lnTo>
                <a:lnTo>
                  <a:pt x="9539" y="1169"/>
                </a:lnTo>
                <a:lnTo>
                  <a:pt x="9466" y="1509"/>
                </a:lnTo>
                <a:lnTo>
                  <a:pt x="9320" y="1972"/>
                </a:lnTo>
                <a:lnTo>
                  <a:pt x="9247" y="2215"/>
                </a:lnTo>
                <a:lnTo>
                  <a:pt x="9149" y="2458"/>
                </a:lnTo>
                <a:lnTo>
                  <a:pt x="9003" y="2726"/>
                </a:lnTo>
                <a:lnTo>
                  <a:pt x="8833" y="2994"/>
                </a:lnTo>
                <a:lnTo>
                  <a:pt x="8663" y="3286"/>
                </a:lnTo>
                <a:lnTo>
                  <a:pt x="8614" y="3407"/>
                </a:lnTo>
                <a:lnTo>
                  <a:pt x="8565" y="3578"/>
                </a:lnTo>
                <a:lnTo>
                  <a:pt x="7324" y="4867"/>
                </a:lnTo>
                <a:lnTo>
                  <a:pt x="6692" y="5500"/>
                </a:lnTo>
                <a:lnTo>
                  <a:pt x="6035" y="6108"/>
                </a:lnTo>
                <a:lnTo>
                  <a:pt x="5937" y="6084"/>
                </a:lnTo>
                <a:lnTo>
                  <a:pt x="5524" y="6084"/>
                </a:lnTo>
                <a:lnTo>
                  <a:pt x="5110" y="6133"/>
                </a:lnTo>
                <a:lnTo>
                  <a:pt x="4867" y="6133"/>
                </a:lnTo>
                <a:lnTo>
                  <a:pt x="4599" y="6157"/>
                </a:lnTo>
                <a:lnTo>
                  <a:pt x="4599" y="6157"/>
                </a:lnTo>
                <a:lnTo>
                  <a:pt x="4623" y="6133"/>
                </a:lnTo>
                <a:lnTo>
                  <a:pt x="4623" y="6084"/>
                </a:lnTo>
                <a:lnTo>
                  <a:pt x="4599" y="5987"/>
                </a:lnTo>
                <a:lnTo>
                  <a:pt x="4526" y="5914"/>
                </a:lnTo>
                <a:lnTo>
                  <a:pt x="4453" y="5889"/>
                </a:lnTo>
                <a:lnTo>
                  <a:pt x="4404" y="5816"/>
                </a:lnTo>
                <a:lnTo>
                  <a:pt x="4331" y="5768"/>
                </a:lnTo>
                <a:lnTo>
                  <a:pt x="4112" y="5670"/>
                </a:lnTo>
                <a:lnTo>
                  <a:pt x="3869" y="5622"/>
                </a:lnTo>
                <a:lnTo>
                  <a:pt x="3626" y="5597"/>
                </a:lnTo>
                <a:lnTo>
                  <a:pt x="2871" y="5597"/>
                </a:lnTo>
                <a:lnTo>
                  <a:pt x="2385" y="5646"/>
                </a:lnTo>
                <a:lnTo>
                  <a:pt x="2166" y="5646"/>
                </a:lnTo>
                <a:lnTo>
                  <a:pt x="1922" y="5622"/>
                </a:lnTo>
                <a:lnTo>
                  <a:pt x="1412" y="5597"/>
                </a:lnTo>
                <a:lnTo>
                  <a:pt x="1144" y="5597"/>
                </a:lnTo>
                <a:lnTo>
                  <a:pt x="901" y="5622"/>
                </a:lnTo>
                <a:lnTo>
                  <a:pt x="682" y="5670"/>
                </a:lnTo>
                <a:lnTo>
                  <a:pt x="463" y="5792"/>
                </a:lnTo>
                <a:lnTo>
                  <a:pt x="365" y="5792"/>
                </a:lnTo>
                <a:lnTo>
                  <a:pt x="317" y="5841"/>
                </a:lnTo>
                <a:lnTo>
                  <a:pt x="292" y="5889"/>
                </a:lnTo>
                <a:lnTo>
                  <a:pt x="244" y="6133"/>
                </a:lnTo>
                <a:lnTo>
                  <a:pt x="219" y="6400"/>
                </a:lnTo>
                <a:lnTo>
                  <a:pt x="219" y="6911"/>
                </a:lnTo>
                <a:lnTo>
                  <a:pt x="195" y="7422"/>
                </a:lnTo>
                <a:lnTo>
                  <a:pt x="171" y="7933"/>
                </a:lnTo>
                <a:lnTo>
                  <a:pt x="146" y="8493"/>
                </a:lnTo>
                <a:lnTo>
                  <a:pt x="146" y="9028"/>
                </a:lnTo>
                <a:lnTo>
                  <a:pt x="146" y="10123"/>
                </a:lnTo>
                <a:lnTo>
                  <a:pt x="171" y="10707"/>
                </a:lnTo>
                <a:lnTo>
                  <a:pt x="171" y="11267"/>
                </a:lnTo>
                <a:lnTo>
                  <a:pt x="122" y="12386"/>
                </a:lnTo>
                <a:lnTo>
                  <a:pt x="98" y="13530"/>
                </a:lnTo>
                <a:lnTo>
                  <a:pt x="98" y="14162"/>
                </a:lnTo>
                <a:lnTo>
                  <a:pt x="73" y="14479"/>
                </a:lnTo>
                <a:lnTo>
                  <a:pt x="25" y="14795"/>
                </a:lnTo>
                <a:lnTo>
                  <a:pt x="0" y="14868"/>
                </a:lnTo>
                <a:lnTo>
                  <a:pt x="25" y="14965"/>
                </a:lnTo>
                <a:lnTo>
                  <a:pt x="73" y="15014"/>
                </a:lnTo>
                <a:lnTo>
                  <a:pt x="122" y="15063"/>
                </a:lnTo>
                <a:lnTo>
                  <a:pt x="195" y="15087"/>
                </a:lnTo>
                <a:lnTo>
                  <a:pt x="268" y="15111"/>
                </a:lnTo>
                <a:lnTo>
                  <a:pt x="341" y="15087"/>
                </a:lnTo>
                <a:lnTo>
                  <a:pt x="414" y="15038"/>
                </a:lnTo>
                <a:lnTo>
                  <a:pt x="463" y="15087"/>
                </a:lnTo>
                <a:lnTo>
                  <a:pt x="536" y="15111"/>
                </a:lnTo>
                <a:lnTo>
                  <a:pt x="998" y="15136"/>
                </a:lnTo>
                <a:lnTo>
                  <a:pt x="1460" y="15136"/>
                </a:lnTo>
                <a:lnTo>
                  <a:pt x="1922" y="15111"/>
                </a:lnTo>
                <a:lnTo>
                  <a:pt x="2385" y="15087"/>
                </a:lnTo>
                <a:lnTo>
                  <a:pt x="2482" y="15087"/>
                </a:lnTo>
                <a:lnTo>
                  <a:pt x="3309" y="15014"/>
                </a:lnTo>
                <a:lnTo>
                  <a:pt x="3723" y="14990"/>
                </a:lnTo>
                <a:lnTo>
                  <a:pt x="4112" y="14965"/>
                </a:lnTo>
                <a:lnTo>
                  <a:pt x="4137" y="14965"/>
                </a:lnTo>
                <a:lnTo>
                  <a:pt x="4185" y="14990"/>
                </a:lnTo>
                <a:lnTo>
                  <a:pt x="4234" y="15014"/>
                </a:lnTo>
                <a:lnTo>
                  <a:pt x="4356" y="15014"/>
                </a:lnTo>
                <a:lnTo>
                  <a:pt x="4453" y="14941"/>
                </a:lnTo>
                <a:lnTo>
                  <a:pt x="4502" y="14917"/>
                </a:lnTo>
                <a:lnTo>
                  <a:pt x="4526" y="14868"/>
                </a:lnTo>
                <a:lnTo>
                  <a:pt x="4575" y="14746"/>
                </a:lnTo>
                <a:lnTo>
                  <a:pt x="4599" y="14600"/>
                </a:lnTo>
                <a:lnTo>
                  <a:pt x="4599" y="14333"/>
                </a:lnTo>
                <a:lnTo>
                  <a:pt x="4599" y="14065"/>
                </a:lnTo>
                <a:lnTo>
                  <a:pt x="4575" y="13797"/>
                </a:lnTo>
                <a:lnTo>
                  <a:pt x="4599" y="13773"/>
                </a:lnTo>
                <a:lnTo>
                  <a:pt x="5037" y="13724"/>
                </a:lnTo>
                <a:lnTo>
                  <a:pt x="5451" y="13676"/>
                </a:lnTo>
                <a:lnTo>
                  <a:pt x="5791" y="13700"/>
                </a:lnTo>
                <a:lnTo>
                  <a:pt x="5986" y="13676"/>
                </a:lnTo>
                <a:lnTo>
                  <a:pt x="6132" y="13627"/>
                </a:lnTo>
                <a:lnTo>
                  <a:pt x="6156" y="13651"/>
                </a:lnTo>
                <a:lnTo>
                  <a:pt x="6521" y="13895"/>
                </a:lnTo>
                <a:lnTo>
                  <a:pt x="6886" y="14138"/>
                </a:lnTo>
                <a:lnTo>
                  <a:pt x="7276" y="14357"/>
                </a:lnTo>
                <a:lnTo>
                  <a:pt x="7665" y="14552"/>
                </a:lnTo>
                <a:lnTo>
                  <a:pt x="8054" y="14722"/>
                </a:lnTo>
                <a:lnTo>
                  <a:pt x="8444" y="14892"/>
                </a:lnTo>
                <a:lnTo>
                  <a:pt x="8833" y="15038"/>
                </a:lnTo>
                <a:lnTo>
                  <a:pt x="9247" y="15160"/>
                </a:lnTo>
                <a:lnTo>
                  <a:pt x="10074" y="15403"/>
                </a:lnTo>
                <a:lnTo>
                  <a:pt x="10925" y="15574"/>
                </a:lnTo>
                <a:lnTo>
                  <a:pt x="11777" y="15695"/>
                </a:lnTo>
                <a:lnTo>
                  <a:pt x="12653" y="15817"/>
                </a:lnTo>
                <a:lnTo>
                  <a:pt x="13310" y="15866"/>
                </a:lnTo>
                <a:lnTo>
                  <a:pt x="13651" y="15890"/>
                </a:lnTo>
                <a:lnTo>
                  <a:pt x="14016" y="15866"/>
                </a:lnTo>
                <a:lnTo>
                  <a:pt x="14356" y="15866"/>
                </a:lnTo>
                <a:lnTo>
                  <a:pt x="14697" y="15793"/>
                </a:lnTo>
                <a:lnTo>
                  <a:pt x="15013" y="15720"/>
                </a:lnTo>
                <a:lnTo>
                  <a:pt x="15330" y="15598"/>
                </a:lnTo>
                <a:lnTo>
                  <a:pt x="15476" y="15525"/>
                </a:lnTo>
                <a:lnTo>
                  <a:pt x="15597" y="15452"/>
                </a:lnTo>
                <a:lnTo>
                  <a:pt x="15719" y="15355"/>
                </a:lnTo>
                <a:lnTo>
                  <a:pt x="15792" y="15257"/>
                </a:lnTo>
                <a:lnTo>
                  <a:pt x="15865" y="15160"/>
                </a:lnTo>
                <a:lnTo>
                  <a:pt x="15914" y="15038"/>
                </a:lnTo>
                <a:lnTo>
                  <a:pt x="15962" y="14941"/>
                </a:lnTo>
                <a:lnTo>
                  <a:pt x="15987" y="14819"/>
                </a:lnTo>
                <a:lnTo>
                  <a:pt x="16011" y="14552"/>
                </a:lnTo>
                <a:lnTo>
                  <a:pt x="15987" y="14284"/>
                </a:lnTo>
                <a:lnTo>
                  <a:pt x="15938" y="14016"/>
                </a:lnTo>
                <a:lnTo>
                  <a:pt x="15865" y="13749"/>
                </a:lnTo>
                <a:lnTo>
                  <a:pt x="15987" y="13651"/>
                </a:lnTo>
                <a:lnTo>
                  <a:pt x="16084" y="13530"/>
                </a:lnTo>
                <a:lnTo>
                  <a:pt x="16181" y="13408"/>
                </a:lnTo>
                <a:lnTo>
                  <a:pt x="16254" y="13262"/>
                </a:lnTo>
                <a:lnTo>
                  <a:pt x="16376" y="12946"/>
                </a:lnTo>
                <a:lnTo>
                  <a:pt x="16425" y="12654"/>
                </a:lnTo>
                <a:lnTo>
                  <a:pt x="16449" y="12410"/>
                </a:lnTo>
                <a:lnTo>
                  <a:pt x="16449" y="12070"/>
                </a:lnTo>
                <a:lnTo>
                  <a:pt x="16425" y="11875"/>
                </a:lnTo>
                <a:lnTo>
                  <a:pt x="16400" y="11680"/>
                </a:lnTo>
                <a:lnTo>
                  <a:pt x="16352" y="11534"/>
                </a:lnTo>
                <a:lnTo>
                  <a:pt x="16279" y="11388"/>
                </a:lnTo>
                <a:lnTo>
                  <a:pt x="16425" y="11267"/>
                </a:lnTo>
                <a:lnTo>
                  <a:pt x="16546" y="11096"/>
                </a:lnTo>
                <a:lnTo>
                  <a:pt x="16668" y="10926"/>
                </a:lnTo>
                <a:lnTo>
                  <a:pt x="16765" y="10756"/>
                </a:lnTo>
                <a:lnTo>
                  <a:pt x="16838" y="10561"/>
                </a:lnTo>
                <a:lnTo>
                  <a:pt x="16887" y="10342"/>
                </a:lnTo>
                <a:lnTo>
                  <a:pt x="16911" y="10147"/>
                </a:lnTo>
                <a:lnTo>
                  <a:pt x="16936" y="9953"/>
                </a:lnTo>
                <a:lnTo>
                  <a:pt x="16911" y="9758"/>
                </a:lnTo>
                <a:lnTo>
                  <a:pt x="16838" y="9515"/>
                </a:lnTo>
                <a:lnTo>
                  <a:pt x="16717" y="9271"/>
                </a:lnTo>
                <a:lnTo>
                  <a:pt x="16571" y="9053"/>
                </a:lnTo>
                <a:lnTo>
                  <a:pt x="16717" y="8931"/>
                </a:lnTo>
                <a:lnTo>
                  <a:pt x="16838" y="8785"/>
                </a:lnTo>
                <a:lnTo>
                  <a:pt x="16936" y="8615"/>
                </a:lnTo>
                <a:lnTo>
                  <a:pt x="17033" y="8444"/>
                </a:lnTo>
                <a:lnTo>
                  <a:pt x="17106" y="8274"/>
                </a:lnTo>
                <a:lnTo>
                  <a:pt x="17155" y="8079"/>
                </a:lnTo>
                <a:lnTo>
                  <a:pt x="17179" y="7885"/>
                </a:lnTo>
                <a:lnTo>
                  <a:pt x="17203" y="7690"/>
                </a:lnTo>
                <a:lnTo>
                  <a:pt x="17179" y="7447"/>
                </a:lnTo>
                <a:lnTo>
                  <a:pt x="17106" y="7252"/>
                </a:lnTo>
                <a:lnTo>
                  <a:pt x="17009" y="7057"/>
                </a:lnTo>
                <a:lnTo>
                  <a:pt x="16887" y="6887"/>
                </a:lnTo>
                <a:lnTo>
                  <a:pt x="16717" y="6741"/>
                </a:lnTo>
                <a:lnTo>
                  <a:pt x="16546" y="6619"/>
                </a:lnTo>
                <a:lnTo>
                  <a:pt x="16352" y="6498"/>
                </a:lnTo>
                <a:lnTo>
                  <a:pt x="16157" y="6400"/>
                </a:lnTo>
                <a:lnTo>
                  <a:pt x="15938" y="6303"/>
                </a:lnTo>
                <a:lnTo>
                  <a:pt x="15719" y="6206"/>
                </a:lnTo>
                <a:lnTo>
                  <a:pt x="15232" y="6084"/>
                </a:lnTo>
                <a:lnTo>
                  <a:pt x="14746" y="5987"/>
                </a:lnTo>
                <a:lnTo>
                  <a:pt x="14259" y="5938"/>
                </a:lnTo>
                <a:lnTo>
                  <a:pt x="13845" y="5889"/>
                </a:lnTo>
                <a:lnTo>
                  <a:pt x="13432" y="5865"/>
                </a:lnTo>
                <a:lnTo>
                  <a:pt x="12604" y="5841"/>
                </a:lnTo>
                <a:lnTo>
                  <a:pt x="11607" y="5841"/>
                </a:lnTo>
                <a:lnTo>
                  <a:pt x="11266" y="5865"/>
                </a:lnTo>
                <a:lnTo>
                  <a:pt x="11461" y="5354"/>
                </a:lnTo>
                <a:lnTo>
                  <a:pt x="11655" y="4843"/>
                </a:lnTo>
                <a:lnTo>
                  <a:pt x="11826" y="4308"/>
                </a:lnTo>
                <a:lnTo>
                  <a:pt x="11996" y="3797"/>
                </a:lnTo>
                <a:lnTo>
                  <a:pt x="12142" y="3261"/>
                </a:lnTo>
                <a:lnTo>
                  <a:pt x="12239" y="2726"/>
                </a:lnTo>
                <a:lnTo>
                  <a:pt x="12264" y="2458"/>
                </a:lnTo>
                <a:lnTo>
                  <a:pt x="12264" y="2191"/>
                </a:lnTo>
                <a:lnTo>
                  <a:pt x="12239" y="1899"/>
                </a:lnTo>
                <a:lnTo>
                  <a:pt x="12215" y="1631"/>
                </a:lnTo>
                <a:lnTo>
                  <a:pt x="12166" y="1412"/>
                </a:lnTo>
                <a:lnTo>
                  <a:pt x="12118" y="1217"/>
                </a:lnTo>
                <a:lnTo>
                  <a:pt x="12045" y="1023"/>
                </a:lnTo>
                <a:lnTo>
                  <a:pt x="11972" y="853"/>
                </a:lnTo>
                <a:lnTo>
                  <a:pt x="11850" y="682"/>
                </a:lnTo>
                <a:lnTo>
                  <a:pt x="11728" y="512"/>
                </a:lnTo>
                <a:lnTo>
                  <a:pt x="11582" y="366"/>
                </a:lnTo>
                <a:lnTo>
                  <a:pt x="11412" y="220"/>
                </a:lnTo>
                <a:lnTo>
                  <a:pt x="11266" y="147"/>
                </a:lnTo>
                <a:lnTo>
                  <a:pt x="11120" y="74"/>
                </a:lnTo>
                <a:lnTo>
                  <a:pt x="10925" y="25"/>
                </a:lnTo>
                <a:lnTo>
                  <a:pt x="1073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46"/>
          <p:cNvSpPr txBox="1">
            <a:spLocks noGrp="1"/>
          </p:cNvSpPr>
          <p:nvPr>
            <p:ph type="sldNum" idx="12"/>
          </p:nvPr>
        </p:nvSpPr>
        <p:spPr>
          <a:xfrm>
            <a:off x="8480584" y="46736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13</a:t>
            </a:fld>
            <a:endParaRPr/>
          </a:p>
        </p:txBody>
      </p:sp>
      <p:sp>
        <p:nvSpPr>
          <p:cNvPr id="309" name="Google Shape;309;p46"/>
          <p:cNvSpPr txBox="1">
            <a:spLocks noGrp="1"/>
          </p:cNvSpPr>
          <p:nvPr>
            <p:ph type="body" idx="1"/>
          </p:nvPr>
        </p:nvSpPr>
        <p:spPr>
          <a:xfrm>
            <a:off x="962700" y="3246400"/>
            <a:ext cx="2419800" cy="13947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s-CR" sz="1200" dirty="0"/>
              <a:t>A futuro, la posibilidad de vender servicios de asesoría técnica a otras entidades no afiliadas </a:t>
            </a:r>
          </a:p>
        </p:txBody>
      </p:sp>
      <p:sp>
        <p:nvSpPr>
          <p:cNvPr id="310" name="Google Shape;310;p46"/>
          <p:cNvSpPr txBox="1">
            <a:spLocks noGrp="1"/>
          </p:cNvSpPr>
          <p:nvPr>
            <p:ph type="body" idx="2"/>
          </p:nvPr>
        </p:nvSpPr>
        <p:spPr>
          <a:xfrm>
            <a:off x="3506539" y="3246400"/>
            <a:ext cx="2419800" cy="1576006"/>
          </a:xfrm>
          <a:prstGeom prst="rect">
            <a:avLst/>
          </a:prstGeom>
        </p:spPr>
        <p:txBody>
          <a:bodyPr spcFirstLastPara="1" wrap="square" lIns="91425" tIns="91425" rIns="91425" bIns="91425" anchor="t" anchorCtr="0">
            <a:noAutofit/>
          </a:bodyPr>
          <a:lstStyle/>
          <a:p>
            <a:pPr marL="114300" lvl="0" indent="0" algn="just">
              <a:buNone/>
            </a:pPr>
            <a:r>
              <a:rPr lang="es-CR" sz="1200" dirty="0">
                <a:solidFill>
                  <a:schemeClr val="bg1"/>
                </a:solidFill>
              </a:rPr>
              <a:t>Con un fondo más maduro, brindar el seguro depósitos obligatorio con mejores condiciones para las cooperativas, incluyendo una mejor cobertura para los ahorrantes</a:t>
            </a:r>
          </a:p>
        </p:txBody>
      </p:sp>
      <p:pic>
        <p:nvPicPr>
          <p:cNvPr id="5" name="Gráfico 4" descr="Lingotes de oro contorno">
            <a:extLst>
              <a:ext uri="{FF2B5EF4-FFF2-40B4-BE49-F238E27FC236}">
                <a16:creationId xmlns:a16="http://schemas.microsoft.com/office/drawing/2014/main" id="{689DA478-B55F-4702-AF23-D3C9389A18F1}"/>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1119962" y="1064080"/>
            <a:ext cx="542421" cy="542421"/>
          </a:xfrm>
          <a:prstGeom prst="rect">
            <a:avLst/>
          </a:prstGeom>
        </p:spPr>
      </p:pic>
      <p:pic>
        <p:nvPicPr>
          <p:cNvPr id="9" name="Gráfico 8" descr="Cabeza con engranajes contorno">
            <a:extLst>
              <a:ext uri="{FF2B5EF4-FFF2-40B4-BE49-F238E27FC236}">
                <a16:creationId xmlns:a16="http://schemas.microsoft.com/office/drawing/2014/main" id="{A8C9053D-133B-4B56-B352-60EDCF3B288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050377" y="1091139"/>
            <a:ext cx="515362" cy="515362"/>
          </a:xfrm>
          <a:prstGeom prst="rect">
            <a:avLst/>
          </a:prstGeom>
        </p:spPr>
      </p:pic>
      <p:pic>
        <p:nvPicPr>
          <p:cNvPr id="14" name="Gráfico 13" descr="Euro contorno">
            <a:extLst>
              <a:ext uri="{FF2B5EF4-FFF2-40B4-BE49-F238E27FC236}">
                <a16:creationId xmlns:a16="http://schemas.microsoft.com/office/drawing/2014/main" id="{EC42C641-F80B-4470-AA19-134598DD5FB7}"/>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3598699" y="1131277"/>
            <a:ext cx="515362" cy="515362"/>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000" y="1"/>
            <a:ext cx="6858000" cy="51434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buClrTx/>
            </a:pPr>
            <a:endParaRPr lang="en-US" sz="1351" kern="1200">
              <a:solidFill>
                <a:prstClr val="white"/>
              </a:solidFill>
              <a:latin typeface="Calibri" panose="020F0502020204030204"/>
            </a:endParaRPr>
          </a:p>
        </p:txBody>
      </p:sp>
      <p:pic>
        <p:nvPicPr>
          <p:cNvPr id="7" name="Picture 10" descr="Gráfico en un documento con un bolígrafo">
            <a:extLst>
              <a:ext uri="{FF2B5EF4-FFF2-40B4-BE49-F238E27FC236}">
                <a16:creationId xmlns:a16="http://schemas.microsoft.com/office/drawing/2014/main" id="{5173FF3F-52FD-4F17-B18E-3939E1426DAC}"/>
              </a:ext>
            </a:extLst>
          </p:cNvPr>
          <p:cNvPicPr>
            <a:picLocks noChangeAspect="1"/>
          </p:cNvPicPr>
          <p:nvPr/>
        </p:nvPicPr>
        <p:blipFill rotWithShape="1">
          <a:blip r:embed="rId2">
            <a:alphaModFix amt="50000"/>
          </a:blip>
          <a:srcRect l="11000" r="-2" b="-2"/>
          <a:stretch/>
        </p:blipFill>
        <p:spPr>
          <a:xfrm>
            <a:off x="0" y="2"/>
            <a:ext cx="9143999" cy="5143499"/>
          </a:xfrm>
          <a:prstGeom prst="rect">
            <a:avLst/>
          </a:prstGeom>
        </p:spPr>
      </p:pic>
      <p:sp>
        <p:nvSpPr>
          <p:cNvPr id="2" name="Título 1">
            <a:extLst>
              <a:ext uri="{FF2B5EF4-FFF2-40B4-BE49-F238E27FC236}">
                <a16:creationId xmlns:a16="http://schemas.microsoft.com/office/drawing/2014/main" id="{733DDE69-6B19-4B3E-80AA-87073F66A237}"/>
              </a:ext>
            </a:extLst>
          </p:cNvPr>
          <p:cNvSpPr>
            <a:spLocks noGrp="1"/>
          </p:cNvSpPr>
          <p:nvPr>
            <p:ph type="title"/>
          </p:nvPr>
        </p:nvSpPr>
        <p:spPr>
          <a:xfrm>
            <a:off x="6721930" y="590312"/>
            <a:ext cx="2045970" cy="2175389"/>
          </a:xfrm>
        </p:spPr>
        <p:txBody>
          <a:bodyPr vert="horz" lIns="68580" tIns="34291" rIns="68580" bIns="34291" rtlCol="0" anchor="b">
            <a:noAutofit/>
          </a:bodyPr>
          <a:lstStyle/>
          <a:p>
            <a:pPr algn="r"/>
            <a:r>
              <a:rPr lang="en-US" sz="2700" b="1" dirty="0">
                <a:solidFill>
                  <a:srgbClr val="FFFFFF"/>
                </a:solidFill>
              </a:rPr>
              <a:t>PRINCIPALES</a:t>
            </a:r>
            <a:br>
              <a:rPr lang="en-US" sz="2700" b="1" dirty="0">
                <a:solidFill>
                  <a:srgbClr val="FFFFFF"/>
                </a:solidFill>
              </a:rPr>
            </a:br>
            <a:r>
              <a:rPr lang="en-US" sz="2700" b="1" dirty="0">
                <a:solidFill>
                  <a:srgbClr val="FFFFFF"/>
                </a:solidFill>
              </a:rPr>
              <a:t>BENEFICIOS</a:t>
            </a:r>
          </a:p>
        </p:txBody>
      </p:sp>
      <p:graphicFrame>
        <p:nvGraphicFramePr>
          <p:cNvPr id="4" name="Marcador de contenido 6">
            <a:extLst>
              <a:ext uri="{FF2B5EF4-FFF2-40B4-BE49-F238E27FC236}">
                <a16:creationId xmlns:a16="http://schemas.microsoft.com/office/drawing/2014/main" id="{6E6E6D75-2C34-4711-A757-EEB70A35CE7C}"/>
              </a:ext>
            </a:extLst>
          </p:cNvPr>
          <p:cNvGraphicFramePr>
            <a:graphicFrameLocks/>
          </p:cNvGraphicFramePr>
          <p:nvPr>
            <p:extLst>
              <p:ext uri="{D42A27DB-BD31-4B8C-83A1-F6EECF244321}">
                <p14:modId xmlns:p14="http://schemas.microsoft.com/office/powerpoint/2010/main" val="886703353"/>
              </p:ext>
            </p:extLst>
          </p:nvPr>
        </p:nvGraphicFramePr>
        <p:xfrm>
          <a:off x="470704" y="-160867"/>
          <a:ext cx="6107896" cy="54694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6550232"/>
      </p:ext>
    </p:extLst>
  </p:cSld>
  <p:clrMapOvr>
    <a:overrideClrMapping bg1="dk1" tx1="lt1" bg2="dk2" tx2="lt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6502B37-887D-46AE-A1D4-AFBD6F091184}"/>
              </a:ext>
            </a:extLst>
          </p:cNvPr>
          <p:cNvSpPr>
            <a:spLocks noGrp="1"/>
          </p:cNvSpPr>
          <p:nvPr>
            <p:ph type="title"/>
          </p:nvPr>
        </p:nvSpPr>
        <p:spPr>
          <a:xfrm>
            <a:off x="1107179" y="113532"/>
            <a:ext cx="6929641" cy="544452"/>
          </a:xfrm>
        </p:spPr>
        <p:txBody>
          <a:bodyPr>
            <a:noAutofit/>
          </a:bodyPr>
          <a:lstStyle/>
          <a:p>
            <a:pPr algn="ctr"/>
            <a:r>
              <a:rPr lang="es-CR" sz="2400" dirty="0">
                <a:solidFill>
                  <a:schemeClr val="bg1"/>
                </a:solidFill>
              </a:rPr>
              <a:t>ESQUEMA DE CAPITALIZACIÓN</a:t>
            </a:r>
          </a:p>
        </p:txBody>
      </p:sp>
      <p:graphicFrame>
        <p:nvGraphicFramePr>
          <p:cNvPr id="4" name="Marcador de contenido 3">
            <a:extLst>
              <a:ext uri="{FF2B5EF4-FFF2-40B4-BE49-F238E27FC236}">
                <a16:creationId xmlns:a16="http://schemas.microsoft.com/office/drawing/2014/main" id="{E60AB9AF-2847-4F1E-8C40-A8F71FE2885D}"/>
              </a:ext>
            </a:extLst>
          </p:cNvPr>
          <p:cNvGraphicFramePr>
            <a:graphicFrameLocks noGrp="1"/>
          </p:cNvGraphicFramePr>
          <p:nvPr>
            <p:ph idx="1"/>
            <p:extLst>
              <p:ext uri="{D42A27DB-BD31-4B8C-83A1-F6EECF244321}">
                <p14:modId xmlns:p14="http://schemas.microsoft.com/office/powerpoint/2010/main" val="2794198126"/>
              </p:ext>
            </p:extLst>
          </p:nvPr>
        </p:nvGraphicFramePr>
        <p:xfrm>
          <a:off x="237067" y="1002010"/>
          <a:ext cx="8534400" cy="32549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3" name="CuadroTexto 12">
            <a:extLst>
              <a:ext uri="{FF2B5EF4-FFF2-40B4-BE49-F238E27FC236}">
                <a16:creationId xmlns:a16="http://schemas.microsoft.com/office/drawing/2014/main" id="{57C5AEE1-22A4-41DF-871C-B1BB9A8596C1}"/>
              </a:ext>
            </a:extLst>
          </p:cNvPr>
          <p:cNvSpPr txBox="1"/>
          <p:nvPr/>
        </p:nvSpPr>
        <p:spPr>
          <a:xfrm>
            <a:off x="372534" y="1066800"/>
            <a:ext cx="734646" cy="430887"/>
          </a:xfrm>
          <a:prstGeom prst="rect">
            <a:avLst/>
          </a:prstGeom>
          <a:solidFill>
            <a:schemeClr val="tx2"/>
          </a:solidFill>
          <a:ln>
            <a:noFill/>
          </a:ln>
        </p:spPr>
        <p:txBody>
          <a:bodyPr wrap="square" rtlCol="0">
            <a:spAutoFit/>
          </a:bodyPr>
          <a:lstStyle/>
          <a:p>
            <a:pPr algn="ctr" defTabSz="342900">
              <a:buClrTx/>
            </a:pPr>
            <a:r>
              <a:rPr lang="es-CR" kern="1200" dirty="0">
                <a:solidFill>
                  <a:schemeClr val="accent1">
                    <a:lumMod val="60000"/>
                    <a:lumOff val="40000"/>
                  </a:schemeClr>
                </a:solidFill>
                <a:latin typeface="Bauhaus 93" panose="04030905020B02020C02" pitchFamily="82" charset="0"/>
                <a:ea typeface="+mn-ea"/>
                <a:cs typeface="+mn-cs"/>
              </a:rPr>
              <a:t>2022</a:t>
            </a:r>
          </a:p>
          <a:p>
            <a:pPr algn="ctr" defTabSz="342900">
              <a:buClrTx/>
            </a:pPr>
            <a:endParaRPr lang="es-CR" sz="800" kern="1200" dirty="0">
              <a:solidFill>
                <a:schemeClr val="accent1">
                  <a:lumMod val="60000"/>
                  <a:lumOff val="40000"/>
                </a:schemeClr>
              </a:solidFill>
              <a:latin typeface="Bauhaus 93" panose="04030905020B02020C02" pitchFamily="82" charset="0"/>
              <a:ea typeface="+mn-ea"/>
              <a:cs typeface="+mn-cs"/>
            </a:endParaRPr>
          </a:p>
        </p:txBody>
      </p:sp>
      <p:sp>
        <p:nvSpPr>
          <p:cNvPr id="3" name="CuadroTexto 2">
            <a:extLst>
              <a:ext uri="{FF2B5EF4-FFF2-40B4-BE49-F238E27FC236}">
                <a16:creationId xmlns:a16="http://schemas.microsoft.com/office/drawing/2014/main" id="{1D931961-2974-4FAB-AC65-FA3FDB007E39}"/>
              </a:ext>
            </a:extLst>
          </p:cNvPr>
          <p:cNvSpPr txBox="1"/>
          <p:nvPr/>
        </p:nvSpPr>
        <p:spPr>
          <a:xfrm>
            <a:off x="0" y="4540172"/>
            <a:ext cx="9143999" cy="461665"/>
          </a:xfrm>
          <a:prstGeom prst="rect">
            <a:avLst/>
          </a:prstGeom>
          <a:noFill/>
        </p:spPr>
        <p:txBody>
          <a:bodyPr wrap="square" rtlCol="0">
            <a:spAutoFit/>
          </a:bodyPr>
          <a:lstStyle/>
          <a:p>
            <a:pPr marL="214319" indent="-214319" defTabSz="342900">
              <a:buClr>
                <a:schemeClr val="bg1"/>
              </a:buClr>
              <a:buFont typeface="Wingdings" panose="05000000000000000000" pitchFamily="2" charset="2"/>
              <a:buChar char="v"/>
            </a:pPr>
            <a:r>
              <a:rPr lang="es-CR" sz="1200" kern="1200" dirty="0">
                <a:solidFill>
                  <a:schemeClr val="bg1"/>
                </a:solidFill>
                <a:latin typeface="Calibri" panose="020F0502020204030204"/>
                <a:ea typeface="+mn-ea"/>
                <a:cs typeface="+mn-cs"/>
              </a:rPr>
              <a:t>La aportación será mediante un esquema combinado de capital y FEE (gasto) a partir del 2023 durante los primeros 4 años</a:t>
            </a:r>
          </a:p>
          <a:p>
            <a:pPr marL="214319" indent="-214319" defTabSz="342900">
              <a:buClr>
                <a:schemeClr val="bg1"/>
              </a:buClr>
              <a:buFont typeface="Wingdings" panose="05000000000000000000" pitchFamily="2" charset="2"/>
              <a:buChar char="v"/>
            </a:pPr>
            <a:r>
              <a:rPr lang="es-CR" sz="1200" kern="1200" dirty="0">
                <a:solidFill>
                  <a:schemeClr val="bg1"/>
                </a:solidFill>
                <a:latin typeface="Calibri" panose="020F0502020204030204"/>
                <a:ea typeface="+mn-ea"/>
                <a:cs typeface="+mn-cs"/>
              </a:rPr>
              <a:t>El capital es el aporte que realiza la entidad y que en caso de retiro le será devuelto, este no incluye los rendimientos que se generen</a:t>
            </a:r>
          </a:p>
        </p:txBody>
      </p:sp>
      <p:sp>
        <p:nvSpPr>
          <p:cNvPr id="14" name="CuadroTexto 13">
            <a:extLst>
              <a:ext uri="{FF2B5EF4-FFF2-40B4-BE49-F238E27FC236}">
                <a16:creationId xmlns:a16="http://schemas.microsoft.com/office/drawing/2014/main" id="{194A020C-26FF-4322-8DD8-82846B9DDFF3}"/>
              </a:ext>
            </a:extLst>
          </p:cNvPr>
          <p:cNvSpPr txBox="1"/>
          <p:nvPr/>
        </p:nvSpPr>
        <p:spPr>
          <a:xfrm>
            <a:off x="3238173" y="1045180"/>
            <a:ext cx="734646" cy="430887"/>
          </a:xfrm>
          <a:prstGeom prst="rect">
            <a:avLst/>
          </a:prstGeom>
          <a:solidFill>
            <a:schemeClr val="tx2"/>
          </a:solidFill>
          <a:ln>
            <a:noFill/>
          </a:ln>
        </p:spPr>
        <p:txBody>
          <a:bodyPr wrap="square" rtlCol="0">
            <a:spAutoFit/>
          </a:bodyPr>
          <a:lstStyle/>
          <a:p>
            <a:pPr algn="ctr" defTabSz="342900">
              <a:buClrTx/>
            </a:pPr>
            <a:r>
              <a:rPr lang="es-CR" kern="1200" dirty="0">
                <a:solidFill>
                  <a:schemeClr val="accent1">
                    <a:lumMod val="60000"/>
                    <a:lumOff val="40000"/>
                  </a:schemeClr>
                </a:solidFill>
                <a:latin typeface="Bauhaus 93" panose="04030905020B02020C02" pitchFamily="82" charset="0"/>
                <a:ea typeface="+mn-ea"/>
                <a:cs typeface="+mn-cs"/>
              </a:rPr>
              <a:t>2024</a:t>
            </a:r>
          </a:p>
          <a:p>
            <a:pPr algn="ctr" defTabSz="342900">
              <a:buClrTx/>
            </a:pPr>
            <a:endParaRPr lang="es-CR" sz="800" kern="1200" dirty="0">
              <a:solidFill>
                <a:schemeClr val="accent1">
                  <a:lumMod val="60000"/>
                  <a:lumOff val="40000"/>
                </a:schemeClr>
              </a:solidFill>
              <a:latin typeface="Bauhaus 93" panose="04030905020B02020C02" pitchFamily="82" charset="0"/>
              <a:ea typeface="+mn-ea"/>
              <a:cs typeface="+mn-cs"/>
            </a:endParaRPr>
          </a:p>
        </p:txBody>
      </p:sp>
      <p:sp>
        <p:nvSpPr>
          <p:cNvPr id="15" name="CuadroTexto 14">
            <a:extLst>
              <a:ext uri="{FF2B5EF4-FFF2-40B4-BE49-F238E27FC236}">
                <a16:creationId xmlns:a16="http://schemas.microsoft.com/office/drawing/2014/main" id="{02982CD7-AF18-4442-AF39-1077909C82B0}"/>
              </a:ext>
            </a:extLst>
          </p:cNvPr>
          <p:cNvSpPr txBox="1"/>
          <p:nvPr/>
        </p:nvSpPr>
        <p:spPr>
          <a:xfrm>
            <a:off x="4751102" y="1037628"/>
            <a:ext cx="734646" cy="430887"/>
          </a:xfrm>
          <a:prstGeom prst="rect">
            <a:avLst/>
          </a:prstGeom>
          <a:solidFill>
            <a:schemeClr val="tx2"/>
          </a:solidFill>
          <a:ln>
            <a:noFill/>
          </a:ln>
        </p:spPr>
        <p:txBody>
          <a:bodyPr wrap="square" rtlCol="0">
            <a:spAutoFit/>
          </a:bodyPr>
          <a:lstStyle/>
          <a:p>
            <a:pPr algn="ctr" defTabSz="342900">
              <a:buClrTx/>
            </a:pPr>
            <a:r>
              <a:rPr lang="es-CR" kern="1200" dirty="0">
                <a:solidFill>
                  <a:schemeClr val="accent1">
                    <a:lumMod val="60000"/>
                    <a:lumOff val="40000"/>
                  </a:schemeClr>
                </a:solidFill>
                <a:latin typeface="Bauhaus 93" panose="04030905020B02020C02" pitchFamily="82" charset="0"/>
                <a:ea typeface="+mn-ea"/>
                <a:cs typeface="+mn-cs"/>
              </a:rPr>
              <a:t>2025</a:t>
            </a:r>
          </a:p>
          <a:p>
            <a:pPr algn="ctr" defTabSz="342900">
              <a:buClrTx/>
            </a:pPr>
            <a:endParaRPr lang="es-CR" sz="800" kern="1200" dirty="0">
              <a:solidFill>
                <a:schemeClr val="accent1">
                  <a:lumMod val="60000"/>
                  <a:lumOff val="40000"/>
                </a:schemeClr>
              </a:solidFill>
              <a:latin typeface="Bauhaus 93" panose="04030905020B02020C02" pitchFamily="82" charset="0"/>
              <a:ea typeface="+mn-ea"/>
              <a:cs typeface="+mn-cs"/>
            </a:endParaRPr>
          </a:p>
        </p:txBody>
      </p:sp>
      <p:sp>
        <p:nvSpPr>
          <p:cNvPr id="16" name="CuadroTexto 15">
            <a:extLst>
              <a:ext uri="{FF2B5EF4-FFF2-40B4-BE49-F238E27FC236}">
                <a16:creationId xmlns:a16="http://schemas.microsoft.com/office/drawing/2014/main" id="{6452CF1A-536B-4FED-B44E-2BD4E88AF08B}"/>
              </a:ext>
            </a:extLst>
          </p:cNvPr>
          <p:cNvSpPr txBox="1"/>
          <p:nvPr/>
        </p:nvSpPr>
        <p:spPr>
          <a:xfrm>
            <a:off x="6256867" y="1016833"/>
            <a:ext cx="734646" cy="430887"/>
          </a:xfrm>
          <a:prstGeom prst="rect">
            <a:avLst/>
          </a:prstGeom>
          <a:solidFill>
            <a:schemeClr val="tx2"/>
          </a:solidFill>
          <a:ln>
            <a:noFill/>
          </a:ln>
        </p:spPr>
        <p:txBody>
          <a:bodyPr wrap="square" rtlCol="0">
            <a:spAutoFit/>
          </a:bodyPr>
          <a:lstStyle/>
          <a:p>
            <a:pPr algn="ctr" defTabSz="342900">
              <a:buClrTx/>
            </a:pPr>
            <a:r>
              <a:rPr lang="es-CR" kern="1200" dirty="0">
                <a:solidFill>
                  <a:schemeClr val="accent1">
                    <a:lumMod val="60000"/>
                    <a:lumOff val="40000"/>
                  </a:schemeClr>
                </a:solidFill>
                <a:latin typeface="Bauhaus 93" panose="04030905020B02020C02" pitchFamily="82" charset="0"/>
                <a:ea typeface="+mn-ea"/>
                <a:cs typeface="+mn-cs"/>
              </a:rPr>
              <a:t>2026</a:t>
            </a:r>
          </a:p>
          <a:p>
            <a:pPr algn="ctr" defTabSz="342900">
              <a:buClrTx/>
            </a:pPr>
            <a:endParaRPr lang="es-CR" sz="800" kern="1200" dirty="0">
              <a:solidFill>
                <a:schemeClr val="accent1">
                  <a:lumMod val="60000"/>
                  <a:lumOff val="40000"/>
                </a:schemeClr>
              </a:solidFill>
              <a:latin typeface="Bauhaus 93" panose="04030905020B02020C02" pitchFamily="82" charset="0"/>
              <a:ea typeface="+mn-ea"/>
              <a:cs typeface="+mn-cs"/>
            </a:endParaRPr>
          </a:p>
        </p:txBody>
      </p:sp>
      <p:sp>
        <p:nvSpPr>
          <p:cNvPr id="17" name="CuadroTexto 16">
            <a:extLst>
              <a:ext uri="{FF2B5EF4-FFF2-40B4-BE49-F238E27FC236}">
                <a16:creationId xmlns:a16="http://schemas.microsoft.com/office/drawing/2014/main" id="{0FC62BEE-160C-42FB-B239-E13DC07C1B3D}"/>
              </a:ext>
            </a:extLst>
          </p:cNvPr>
          <p:cNvSpPr txBox="1"/>
          <p:nvPr/>
        </p:nvSpPr>
        <p:spPr>
          <a:xfrm>
            <a:off x="7745698" y="1016833"/>
            <a:ext cx="734646" cy="430887"/>
          </a:xfrm>
          <a:prstGeom prst="rect">
            <a:avLst/>
          </a:prstGeom>
          <a:solidFill>
            <a:schemeClr val="tx2"/>
          </a:solidFill>
          <a:ln>
            <a:noFill/>
          </a:ln>
        </p:spPr>
        <p:txBody>
          <a:bodyPr wrap="square" rtlCol="0">
            <a:spAutoFit/>
          </a:bodyPr>
          <a:lstStyle/>
          <a:p>
            <a:pPr algn="ctr" defTabSz="342900">
              <a:buClrTx/>
            </a:pPr>
            <a:r>
              <a:rPr lang="es-CR" kern="1200" dirty="0">
                <a:solidFill>
                  <a:schemeClr val="accent1">
                    <a:lumMod val="60000"/>
                    <a:lumOff val="40000"/>
                  </a:schemeClr>
                </a:solidFill>
                <a:latin typeface="Bauhaus 93" panose="04030905020B02020C02" pitchFamily="82" charset="0"/>
                <a:ea typeface="+mn-ea"/>
                <a:cs typeface="+mn-cs"/>
              </a:rPr>
              <a:t>2027</a:t>
            </a:r>
          </a:p>
          <a:p>
            <a:pPr algn="ctr" defTabSz="342900">
              <a:buClrTx/>
            </a:pPr>
            <a:endParaRPr lang="es-CR" sz="800" kern="1200" dirty="0">
              <a:solidFill>
                <a:schemeClr val="accent1">
                  <a:lumMod val="60000"/>
                  <a:lumOff val="40000"/>
                </a:schemeClr>
              </a:solidFill>
              <a:latin typeface="Bauhaus 93" panose="04030905020B02020C02" pitchFamily="82" charset="0"/>
              <a:ea typeface="+mn-ea"/>
              <a:cs typeface="+mn-cs"/>
            </a:endParaRPr>
          </a:p>
        </p:txBody>
      </p:sp>
      <p:sp>
        <p:nvSpPr>
          <p:cNvPr id="18" name="CuadroTexto 17">
            <a:extLst>
              <a:ext uri="{FF2B5EF4-FFF2-40B4-BE49-F238E27FC236}">
                <a16:creationId xmlns:a16="http://schemas.microsoft.com/office/drawing/2014/main" id="{70F49DCB-A3F4-4B7C-8F9D-B547E693C386}"/>
              </a:ext>
            </a:extLst>
          </p:cNvPr>
          <p:cNvSpPr txBox="1"/>
          <p:nvPr/>
        </p:nvSpPr>
        <p:spPr>
          <a:xfrm>
            <a:off x="1827172" y="1037628"/>
            <a:ext cx="734646" cy="430887"/>
          </a:xfrm>
          <a:prstGeom prst="rect">
            <a:avLst/>
          </a:prstGeom>
          <a:solidFill>
            <a:schemeClr val="tx2"/>
          </a:solidFill>
          <a:ln>
            <a:noFill/>
          </a:ln>
        </p:spPr>
        <p:txBody>
          <a:bodyPr wrap="square" rtlCol="0">
            <a:spAutoFit/>
          </a:bodyPr>
          <a:lstStyle/>
          <a:p>
            <a:pPr algn="ctr" defTabSz="342900">
              <a:buClrTx/>
            </a:pPr>
            <a:r>
              <a:rPr lang="es-CR" kern="1200" dirty="0">
                <a:solidFill>
                  <a:schemeClr val="accent1">
                    <a:lumMod val="60000"/>
                    <a:lumOff val="40000"/>
                  </a:schemeClr>
                </a:solidFill>
                <a:latin typeface="Bauhaus 93" panose="04030905020B02020C02" pitchFamily="82" charset="0"/>
                <a:ea typeface="+mn-ea"/>
                <a:cs typeface="+mn-cs"/>
              </a:rPr>
              <a:t>2023</a:t>
            </a:r>
          </a:p>
          <a:p>
            <a:pPr algn="ctr" defTabSz="342900">
              <a:buClrTx/>
            </a:pPr>
            <a:endParaRPr lang="es-CR" sz="800" kern="1200" dirty="0">
              <a:solidFill>
                <a:schemeClr val="accent1">
                  <a:lumMod val="60000"/>
                  <a:lumOff val="40000"/>
                </a:schemeClr>
              </a:solidFill>
              <a:latin typeface="Bauhaus 93" panose="04030905020B02020C02" pitchFamily="82" charset="0"/>
              <a:ea typeface="+mn-ea"/>
              <a:cs typeface="+mn-cs"/>
            </a:endParaRPr>
          </a:p>
        </p:txBody>
      </p:sp>
    </p:spTree>
    <p:extLst>
      <p:ext uri="{BB962C8B-B14F-4D97-AF65-F5344CB8AC3E}">
        <p14:creationId xmlns:p14="http://schemas.microsoft.com/office/powerpoint/2010/main" val="42211951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Shape 271"/>
        <p:cNvGrpSpPr/>
        <p:nvPr/>
      </p:nvGrpSpPr>
      <p:grpSpPr>
        <a:xfrm>
          <a:off x="0" y="0"/>
          <a:ext cx="0" cy="0"/>
          <a:chOff x="0" y="0"/>
          <a:chExt cx="0" cy="0"/>
        </a:xfrm>
      </p:grpSpPr>
      <p:sp>
        <p:nvSpPr>
          <p:cNvPr id="272" name="Google Shape;272;p44"/>
          <p:cNvSpPr/>
          <p:nvPr/>
        </p:nvSpPr>
        <p:spPr>
          <a:xfrm>
            <a:off x="0" y="0"/>
            <a:ext cx="6152700" cy="5143500"/>
          </a:xfrm>
          <a:prstGeom prst="rect">
            <a:avLst/>
          </a:prstGeom>
          <a:solidFill>
            <a:srgbClr val="4C1130">
              <a:alpha val="176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44"/>
          <p:cNvSpPr txBox="1">
            <a:spLocks noGrp="1"/>
          </p:cNvSpPr>
          <p:nvPr>
            <p:ph type="ctrTitle" idx="4294967295"/>
          </p:nvPr>
        </p:nvSpPr>
        <p:spPr>
          <a:xfrm>
            <a:off x="381000" y="876600"/>
            <a:ext cx="5536500" cy="894900"/>
          </a:xfrm>
          <a:prstGeom prst="rect">
            <a:avLst/>
          </a:prstGeom>
        </p:spPr>
        <p:txBody>
          <a:bodyPr spcFirstLastPara="1" wrap="square" lIns="91425" tIns="91425" rIns="91425" bIns="91425" anchor="b" anchorCtr="0">
            <a:noAutofit/>
          </a:bodyPr>
          <a:lstStyle/>
          <a:p>
            <a:pPr marL="0" lvl="0" indent="0" algn="r" rtl="0">
              <a:spcBef>
                <a:spcPts val="0"/>
              </a:spcBef>
              <a:spcAft>
                <a:spcPts val="0"/>
              </a:spcAft>
              <a:buNone/>
            </a:pPr>
            <a:r>
              <a:rPr lang="en" sz="6000" b="1" dirty="0"/>
              <a:t>7.2 MM $</a:t>
            </a:r>
            <a:endParaRPr sz="6000" b="1" dirty="0"/>
          </a:p>
        </p:txBody>
      </p:sp>
      <p:sp>
        <p:nvSpPr>
          <p:cNvPr id="274" name="Google Shape;274;p44"/>
          <p:cNvSpPr txBox="1">
            <a:spLocks noGrp="1"/>
          </p:cNvSpPr>
          <p:nvPr>
            <p:ph type="subTitle" idx="4294967295"/>
          </p:nvPr>
        </p:nvSpPr>
        <p:spPr>
          <a:xfrm>
            <a:off x="6436475" y="797250"/>
            <a:ext cx="2140200" cy="4632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sz="2400" dirty="0"/>
              <a:t>Tamaño al </a:t>
            </a:r>
            <a:r>
              <a:rPr lang="en" sz="2800" dirty="0">
                <a:latin typeface="Homemade Apple" panose="020B0604020202020204" charset="0"/>
              </a:rPr>
              <a:t>2027</a:t>
            </a:r>
            <a:endParaRPr sz="2400" dirty="0">
              <a:latin typeface="Homemade Apple" panose="020B0604020202020204" charset="0"/>
              <a:ea typeface="Homemade Apple"/>
              <a:cs typeface="Homemade Apple"/>
              <a:sym typeface="Homemade Apple"/>
            </a:endParaRPr>
          </a:p>
        </p:txBody>
      </p:sp>
      <p:sp>
        <p:nvSpPr>
          <p:cNvPr id="275" name="Google Shape;275;p44"/>
          <p:cNvSpPr txBox="1">
            <a:spLocks noGrp="1"/>
          </p:cNvSpPr>
          <p:nvPr>
            <p:ph type="ctrTitle" idx="4294967295"/>
          </p:nvPr>
        </p:nvSpPr>
        <p:spPr>
          <a:xfrm>
            <a:off x="381000" y="3505500"/>
            <a:ext cx="5536500" cy="894900"/>
          </a:xfrm>
          <a:prstGeom prst="rect">
            <a:avLst/>
          </a:prstGeom>
        </p:spPr>
        <p:txBody>
          <a:bodyPr spcFirstLastPara="1" wrap="square" lIns="91425" tIns="91425" rIns="91425" bIns="91425" anchor="b" anchorCtr="0">
            <a:noAutofit/>
          </a:bodyPr>
          <a:lstStyle/>
          <a:p>
            <a:pPr marL="0" lvl="0" indent="0" algn="r" rtl="0">
              <a:spcBef>
                <a:spcPts val="0"/>
              </a:spcBef>
              <a:spcAft>
                <a:spcPts val="0"/>
              </a:spcAft>
              <a:buNone/>
            </a:pPr>
            <a:r>
              <a:rPr lang="en" sz="6000" b="1" dirty="0"/>
              <a:t>3.61</a:t>
            </a:r>
            <a:endParaRPr sz="6000" b="1" dirty="0"/>
          </a:p>
        </p:txBody>
      </p:sp>
      <p:sp>
        <p:nvSpPr>
          <p:cNvPr id="276" name="Google Shape;276;p44"/>
          <p:cNvSpPr txBox="1">
            <a:spLocks noGrp="1"/>
          </p:cNvSpPr>
          <p:nvPr>
            <p:ph type="subTitle" idx="4294967295"/>
          </p:nvPr>
        </p:nvSpPr>
        <p:spPr>
          <a:xfrm>
            <a:off x="6436474" y="3426150"/>
            <a:ext cx="2326525" cy="4632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sz="2400" dirty="0"/>
              <a:t>TIR a </a:t>
            </a:r>
            <a:r>
              <a:rPr lang="en" dirty="0">
                <a:latin typeface="Homemade Apple"/>
                <a:sym typeface="Homemade Apple"/>
              </a:rPr>
              <a:t>10</a:t>
            </a:r>
            <a:r>
              <a:rPr lang="en" sz="2400" dirty="0">
                <a:latin typeface="Homemade Apple"/>
                <a:ea typeface="Homemade Apple"/>
                <a:cs typeface="Homemade Apple"/>
                <a:sym typeface="Homemade Apple"/>
              </a:rPr>
              <a:t> años!</a:t>
            </a:r>
            <a:endParaRPr sz="2400" dirty="0">
              <a:latin typeface="Homemade Apple"/>
              <a:ea typeface="Homemade Apple"/>
              <a:cs typeface="Homemade Apple"/>
              <a:sym typeface="Homemade Apple"/>
            </a:endParaRPr>
          </a:p>
        </p:txBody>
      </p:sp>
      <p:sp>
        <p:nvSpPr>
          <p:cNvPr id="277" name="Google Shape;277;p44"/>
          <p:cNvSpPr txBox="1">
            <a:spLocks noGrp="1"/>
          </p:cNvSpPr>
          <p:nvPr>
            <p:ph type="ctrTitle" idx="4294967295"/>
          </p:nvPr>
        </p:nvSpPr>
        <p:spPr>
          <a:xfrm>
            <a:off x="381000" y="2191050"/>
            <a:ext cx="5536500" cy="894900"/>
          </a:xfrm>
          <a:prstGeom prst="rect">
            <a:avLst/>
          </a:prstGeom>
        </p:spPr>
        <p:txBody>
          <a:bodyPr spcFirstLastPara="1" wrap="square" lIns="91425" tIns="91425" rIns="91425" bIns="91425" anchor="b" anchorCtr="0">
            <a:noAutofit/>
          </a:bodyPr>
          <a:lstStyle/>
          <a:p>
            <a:pPr marL="0" lvl="0" indent="0" algn="r" rtl="0">
              <a:spcBef>
                <a:spcPts val="0"/>
              </a:spcBef>
              <a:spcAft>
                <a:spcPts val="0"/>
              </a:spcAft>
              <a:buNone/>
            </a:pPr>
            <a:r>
              <a:rPr lang="en" sz="6000" b="1" dirty="0"/>
              <a:t>7.7%</a:t>
            </a:r>
            <a:endParaRPr sz="6000" b="1" dirty="0"/>
          </a:p>
        </p:txBody>
      </p:sp>
      <p:sp>
        <p:nvSpPr>
          <p:cNvPr id="278" name="Google Shape;278;p44"/>
          <p:cNvSpPr txBox="1">
            <a:spLocks noGrp="1"/>
          </p:cNvSpPr>
          <p:nvPr>
            <p:ph type="subTitle" idx="4294967295"/>
          </p:nvPr>
        </p:nvSpPr>
        <p:spPr>
          <a:xfrm>
            <a:off x="6436474" y="2111700"/>
            <a:ext cx="2504325" cy="4632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sz="2400" dirty="0"/>
              <a:t>Crecimiento del </a:t>
            </a:r>
            <a:r>
              <a:rPr lang="en" dirty="0">
                <a:latin typeface="Homemade Apple"/>
                <a:sym typeface="Homemade Apple"/>
              </a:rPr>
              <a:t>Activo </a:t>
            </a:r>
            <a:r>
              <a:rPr lang="en" dirty="0">
                <a:latin typeface="Raleway" pitchFamily="2" charset="0"/>
                <a:sym typeface="Homemade Apple"/>
              </a:rPr>
              <a:t>2027</a:t>
            </a:r>
            <a:endParaRPr sz="2400" dirty="0">
              <a:latin typeface="Homemade Apple"/>
              <a:ea typeface="Homemade Apple"/>
              <a:cs typeface="Homemade Apple"/>
              <a:sym typeface="Homemade Apple"/>
            </a:endParaRPr>
          </a:p>
        </p:txBody>
      </p:sp>
      <p:sp>
        <p:nvSpPr>
          <p:cNvPr id="279" name="Google Shape;279;p44"/>
          <p:cNvSpPr txBox="1">
            <a:spLocks noGrp="1"/>
          </p:cNvSpPr>
          <p:nvPr>
            <p:ph type="sldNum" idx="12"/>
          </p:nvPr>
        </p:nvSpPr>
        <p:spPr>
          <a:xfrm>
            <a:off x="8480584" y="46736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16</a:t>
            </a:fld>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53"/>
        <p:cNvGrpSpPr/>
        <p:nvPr/>
      </p:nvGrpSpPr>
      <p:grpSpPr>
        <a:xfrm>
          <a:off x="0" y="0"/>
          <a:ext cx="0" cy="0"/>
          <a:chOff x="0" y="0"/>
          <a:chExt cx="0" cy="0"/>
        </a:xfrm>
      </p:grpSpPr>
      <p:sp>
        <p:nvSpPr>
          <p:cNvPr id="454" name="Google Shape;454;p56"/>
          <p:cNvSpPr txBox="1">
            <a:spLocks noGrp="1"/>
          </p:cNvSpPr>
          <p:nvPr>
            <p:ph type="sldNum" idx="12"/>
          </p:nvPr>
        </p:nvSpPr>
        <p:spPr>
          <a:xfrm>
            <a:off x="8480584" y="46736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17</a:t>
            </a:fld>
            <a:endParaRPr/>
          </a:p>
        </p:txBody>
      </p:sp>
      <p:sp>
        <p:nvSpPr>
          <p:cNvPr id="455" name="Google Shape;455;p56"/>
          <p:cNvSpPr/>
          <p:nvPr/>
        </p:nvSpPr>
        <p:spPr>
          <a:xfrm>
            <a:off x="0" y="2371028"/>
            <a:ext cx="9144000" cy="1011043"/>
          </a:xfrm>
          <a:custGeom>
            <a:avLst/>
            <a:gdLst/>
            <a:ahLst/>
            <a:cxnLst/>
            <a:rect l="l" t="t" r="r" b="b"/>
            <a:pathLst>
              <a:path w="12192000" h="1348058" extrusionOk="0">
                <a:moveTo>
                  <a:pt x="12192000" y="0"/>
                </a:moveTo>
                <a:lnTo>
                  <a:pt x="10837333" y="0"/>
                </a:lnTo>
                <a:cubicBezTo>
                  <a:pt x="10463295" y="0"/>
                  <a:pt x="10160000" y="301773"/>
                  <a:pt x="10160000" y="674029"/>
                </a:cubicBezTo>
                <a:lnTo>
                  <a:pt x="10160000" y="674029"/>
                </a:lnTo>
                <a:cubicBezTo>
                  <a:pt x="10160000" y="1046281"/>
                  <a:pt x="9856705" y="1348059"/>
                  <a:pt x="9482667" y="1348059"/>
                </a:cubicBezTo>
                <a:lnTo>
                  <a:pt x="9482667" y="1348059"/>
                </a:lnTo>
                <a:cubicBezTo>
                  <a:pt x="9108581" y="1348059"/>
                  <a:pt x="8805333" y="1046281"/>
                  <a:pt x="8805333" y="674029"/>
                </a:cubicBezTo>
                <a:lnTo>
                  <a:pt x="8805333" y="674029"/>
                </a:lnTo>
                <a:cubicBezTo>
                  <a:pt x="8805333" y="301773"/>
                  <a:pt x="8502086" y="0"/>
                  <a:pt x="8128000" y="0"/>
                </a:cubicBezTo>
                <a:lnTo>
                  <a:pt x="8128000" y="0"/>
                </a:lnTo>
                <a:cubicBezTo>
                  <a:pt x="7753915" y="0"/>
                  <a:pt x="7450667" y="301773"/>
                  <a:pt x="7450667" y="674029"/>
                </a:cubicBezTo>
                <a:lnTo>
                  <a:pt x="7450667" y="674029"/>
                </a:lnTo>
                <a:cubicBezTo>
                  <a:pt x="7450667" y="1046281"/>
                  <a:pt x="7147419" y="1348059"/>
                  <a:pt x="6773334" y="1348059"/>
                </a:cubicBezTo>
                <a:lnTo>
                  <a:pt x="6773334" y="1348059"/>
                </a:lnTo>
                <a:cubicBezTo>
                  <a:pt x="6399248" y="1348059"/>
                  <a:pt x="6096000" y="1046281"/>
                  <a:pt x="6096000" y="674029"/>
                </a:cubicBezTo>
                <a:lnTo>
                  <a:pt x="6096000" y="674029"/>
                </a:lnTo>
                <a:cubicBezTo>
                  <a:pt x="6096000" y="301773"/>
                  <a:pt x="5792753" y="0"/>
                  <a:pt x="5418667" y="0"/>
                </a:cubicBezTo>
                <a:lnTo>
                  <a:pt x="5418667" y="0"/>
                </a:lnTo>
                <a:cubicBezTo>
                  <a:pt x="5044581" y="0"/>
                  <a:pt x="4741334" y="301773"/>
                  <a:pt x="4741334" y="674029"/>
                </a:cubicBezTo>
                <a:lnTo>
                  <a:pt x="4741334" y="674029"/>
                </a:lnTo>
                <a:cubicBezTo>
                  <a:pt x="4741334" y="1046281"/>
                  <a:pt x="4438076" y="1348059"/>
                  <a:pt x="4064000" y="1348059"/>
                </a:cubicBezTo>
                <a:lnTo>
                  <a:pt x="4064000" y="1348059"/>
                </a:lnTo>
                <a:cubicBezTo>
                  <a:pt x="3689924" y="1348059"/>
                  <a:pt x="3386667" y="1046281"/>
                  <a:pt x="3386667" y="674029"/>
                </a:cubicBezTo>
                <a:lnTo>
                  <a:pt x="3386667" y="674029"/>
                </a:lnTo>
                <a:cubicBezTo>
                  <a:pt x="3386667" y="301773"/>
                  <a:pt x="3083410" y="0"/>
                  <a:pt x="2709333" y="0"/>
                </a:cubicBezTo>
                <a:lnTo>
                  <a:pt x="2709333" y="0"/>
                </a:lnTo>
                <a:cubicBezTo>
                  <a:pt x="2335257" y="0"/>
                  <a:pt x="2032000" y="301773"/>
                  <a:pt x="2032000" y="674029"/>
                </a:cubicBezTo>
                <a:lnTo>
                  <a:pt x="2032000" y="674029"/>
                </a:lnTo>
                <a:cubicBezTo>
                  <a:pt x="2032000" y="1046281"/>
                  <a:pt x="1728743" y="1348059"/>
                  <a:pt x="1354667" y="1348059"/>
                </a:cubicBezTo>
                <a:lnTo>
                  <a:pt x="0" y="1348059"/>
                </a:lnTo>
              </a:path>
            </a:pathLst>
          </a:custGeom>
          <a:noFill/>
          <a:ln w="228600"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56" name="Google Shape;456;p56"/>
          <p:cNvSpPr/>
          <p:nvPr/>
        </p:nvSpPr>
        <p:spPr>
          <a:xfrm>
            <a:off x="0" y="2371028"/>
            <a:ext cx="9144000" cy="1011043"/>
          </a:xfrm>
          <a:custGeom>
            <a:avLst/>
            <a:gdLst/>
            <a:ahLst/>
            <a:cxnLst/>
            <a:rect l="l" t="t" r="r" b="b"/>
            <a:pathLst>
              <a:path w="12192000" h="1348058" extrusionOk="0">
                <a:moveTo>
                  <a:pt x="12192000" y="0"/>
                </a:moveTo>
                <a:lnTo>
                  <a:pt x="10837333" y="0"/>
                </a:lnTo>
                <a:cubicBezTo>
                  <a:pt x="10463295" y="0"/>
                  <a:pt x="10160000" y="301773"/>
                  <a:pt x="10160000" y="674029"/>
                </a:cubicBezTo>
                <a:lnTo>
                  <a:pt x="10160000" y="674029"/>
                </a:lnTo>
                <a:cubicBezTo>
                  <a:pt x="10160000" y="1046281"/>
                  <a:pt x="9856705" y="1348059"/>
                  <a:pt x="9482667" y="1348059"/>
                </a:cubicBezTo>
                <a:lnTo>
                  <a:pt x="9482667" y="1348059"/>
                </a:lnTo>
                <a:cubicBezTo>
                  <a:pt x="9108581" y="1348059"/>
                  <a:pt x="8805333" y="1046281"/>
                  <a:pt x="8805333" y="674029"/>
                </a:cubicBezTo>
                <a:lnTo>
                  <a:pt x="8805333" y="674029"/>
                </a:lnTo>
                <a:cubicBezTo>
                  <a:pt x="8805333" y="301773"/>
                  <a:pt x="8502086" y="0"/>
                  <a:pt x="8128000" y="0"/>
                </a:cubicBezTo>
                <a:lnTo>
                  <a:pt x="8128000" y="0"/>
                </a:lnTo>
                <a:cubicBezTo>
                  <a:pt x="7753915" y="0"/>
                  <a:pt x="7450667" y="301773"/>
                  <a:pt x="7450667" y="674029"/>
                </a:cubicBezTo>
                <a:lnTo>
                  <a:pt x="7450667" y="674029"/>
                </a:lnTo>
                <a:cubicBezTo>
                  <a:pt x="7450667" y="1046281"/>
                  <a:pt x="7147419" y="1348059"/>
                  <a:pt x="6773334" y="1348059"/>
                </a:cubicBezTo>
                <a:lnTo>
                  <a:pt x="6773334" y="1348059"/>
                </a:lnTo>
                <a:cubicBezTo>
                  <a:pt x="6399248" y="1348059"/>
                  <a:pt x="6096000" y="1046281"/>
                  <a:pt x="6096000" y="674029"/>
                </a:cubicBezTo>
                <a:lnTo>
                  <a:pt x="6096000" y="674029"/>
                </a:lnTo>
                <a:cubicBezTo>
                  <a:pt x="6096000" y="301773"/>
                  <a:pt x="5792753" y="0"/>
                  <a:pt x="5418667" y="0"/>
                </a:cubicBezTo>
                <a:lnTo>
                  <a:pt x="5418667" y="0"/>
                </a:lnTo>
                <a:cubicBezTo>
                  <a:pt x="5044581" y="0"/>
                  <a:pt x="4741334" y="301773"/>
                  <a:pt x="4741334" y="674029"/>
                </a:cubicBezTo>
                <a:lnTo>
                  <a:pt x="4741334" y="674029"/>
                </a:lnTo>
                <a:cubicBezTo>
                  <a:pt x="4741334" y="1046281"/>
                  <a:pt x="4438076" y="1348059"/>
                  <a:pt x="4064000" y="1348059"/>
                </a:cubicBezTo>
                <a:lnTo>
                  <a:pt x="4064000" y="1348059"/>
                </a:lnTo>
                <a:cubicBezTo>
                  <a:pt x="3689924" y="1348059"/>
                  <a:pt x="3386667" y="1046281"/>
                  <a:pt x="3386667" y="674029"/>
                </a:cubicBezTo>
                <a:lnTo>
                  <a:pt x="3386667" y="674029"/>
                </a:lnTo>
                <a:cubicBezTo>
                  <a:pt x="3386667" y="301773"/>
                  <a:pt x="3083410" y="0"/>
                  <a:pt x="2709333" y="0"/>
                </a:cubicBezTo>
                <a:lnTo>
                  <a:pt x="2709333" y="0"/>
                </a:lnTo>
                <a:cubicBezTo>
                  <a:pt x="2335257" y="0"/>
                  <a:pt x="2032000" y="301773"/>
                  <a:pt x="2032000" y="674029"/>
                </a:cubicBezTo>
                <a:lnTo>
                  <a:pt x="2032000" y="674029"/>
                </a:lnTo>
                <a:cubicBezTo>
                  <a:pt x="2032000" y="1046281"/>
                  <a:pt x="1728743" y="1348059"/>
                  <a:pt x="1354667" y="1348059"/>
                </a:cubicBezTo>
                <a:lnTo>
                  <a:pt x="0" y="1348059"/>
                </a:lnTo>
              </a:path>
            </a:pathLst>
          </a:custGeom>
          <a:noFill/>
          <a:ln w="19050" cap="flat" cmpd="sng">
            <a:solidFill>
              <a:schemeClr val="lt1"/>
            </a:solidFill>
            <a:prstDash val="dash"/>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grpSp>
        <p:nvGrpSpPr>
          <p:cNvPr id="457" name="Google Shape;457;p56"/>
          <p:cNvGrpSpPr/>
          <p:nvPr/>
        </p:nvGrpSpPr>
        <p:grpSpPr>
          <a:xfrm>
            <a:off x="1786339" y="1703401"/>
            <a:ext cx="473400" cy="473400"/>
            <a:chOff x="1786339" y="1703401"/>
            <a:chExt cx="473400" cy="473400"/>
          </a:xfrm>
        </p:grpSpPr>
        <p:sp>
          <p:nvSpPr>
            <p:cNvPr id="458" name="Google Shape;458;p56"/>
            <p:cNvSpPr/>
            <p:nvPr/>
          </p:nvSpPr>
          <p:spPr>
            <a:xfrm rot="8100000">
              <a:off x="1855667" y="1772729"/>
              <a:ext cx="334744" cy="334744"/>
            </a:xfrm>
            <a:prstGeom prst="teardrop">
              <a:avLst>
                <a:gd name="adj" fmla="val 10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Raleway"/>
                <a:ea typeface="Raleway"/>
                <a:cs typeface="Raleway"/>
                <a:sym typeface="Raleway"/>
              </a:endParaRPr>
            </a:p>
          </p:txBody>
        </p:sp>
        <p:sp>
          <p:nvSpPr>
            <p:cNvPr id="459" name="Google Shape;459;p56"/>
            <p:cNvSpPr/>
            <p:nvPr/>
          </p:nvSpPr>
          <p:spPr>
            <a:xfrm>
              <a:off x="1955989" y="1866499"/>
              <a:ext cx="134100" cy="134100"/>
            </a:xfrm>
            <a:prstGeom prst="ellipse">
              <a:avLst/>
            </a:prstGeom>
            <a:solidFill>
              <a:schemeClr val="lt1"/>
            </a:solidFill>
            <a:ln>
              <a:noFill/>
            </a:ln>
          </p:spPr>
          <p:txBody>
            <a:bodyPr spcFirstLastPara="1" wrap="square" lIns="0" tIns="0" rIns="0" bIns="0" anchor="ctr" anchorCtr="0">
              <a:noAutofit/>
            </a:bodyPr>
            <a:lstStyle/>
            <a:p>
              <a:pPr marL="0" lvl="0" indent="0" algn="ctr" rtl="0">
                <a:spcBef>
                  <a:spcPts val="0"/>
                </a:spcBef>
                <a:spcAft>
                  <a:spcPts val="0"/>
                </a:spcAft>
                <a:buNone/>
              </a:pPr>
              <a:r>
                <a:rPr lang="en" sz="600">
                  <a:solidFill>
                    <a:schemeClr val="dk2"/>
                  </a:solidFill>
                  <a:latin typeface="Raleway"/>
                  <a:ea typeface="Raleway"/>
                  <a:cs typeface="Raleway"/>
                  <a:sym typeface="Raleway"/>
                </a:rPr>
                <a:t>1</a:t>
              </a:r>
              <a:endParaRPr sz="600">
                <a:solidFill>
                  <a:schemeClr val="dk2"/>
                </a:solidFill>
                <a:latin typeface="Raleway"/>
                <a:ea typeface="Raleway"/>
                <a:cs typeface="Raleway"/>
                <a:sym typeface="Raleway"/>
              </a:endParaRPr>
            </a:p>
          </p:txBody>
        </p:sp>
      </p:grpSp>
      <p:grpSp>
        <p:nvGrpSpPr>
          <p:cNvPr id="460" name="Google Shape;460;p56"/>
          <p:cNvGrpSpPr/>
          <p:nvPr/>
        </p:nvGrpSpPr>
        <p:grpSpPr>
          <a:xfrm>
            <a:off x="3814414" y="1703401"/>
            <a:ext cx="473400" cy="473400"/>
            <a:chOff x="3814414" y="1703401"/>
            <a:chExt cx="473400" cy="473400"/>
          </a:xfrm>
        </p:grpSpPr>
        <p:sp>
          <p:nvSpPr>
            <p:cNvPr id="461" name="Google Shape;461;p56"/>
            <p:cNvSpPr/>
            <p:nvPr/>
          </p:nvSpPr>
          <p:spPr>
            <a:xfrm rot="8100000">
              <a:off x="3883742" y="1772729"/>
              <a:ext cx="334744" cy="334744"/>
            </a:xfrm>
            <a:prstGeom prst="teardrop">
              <a:avLst>
                <a:gd name="adj" fmla="val 10000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Raleway"/>
                <a:ea typeface="Raleway"/>
                <a:cs typeface="Raleway"/>
                <a:sym typeface="Raleway"/>
              </a:endParaRPr>
            </a:p>
          </p:txBody>
        </p:sp>
        <p:sp>
          <p:nvSpPr>
            <p:cNvPr id="462" name="Google Shape;462;p56"/>
            <p:cNvSpPr/>
            <p:nvPr/>
          </p:nvSpPr>
          <p:spPr>
            <a:xfrm>
              <a:off x="3984064" y="1866499"/>
              <a:ext cx="134100" cy="134100"/>
            </a:xfrm>
            <a:prstGeom prst="ellipse">
              <a:avLst/>
            </a:prstGeom>
            <a:solidFill>
              <a:schemeClr val="lt1"/>
            </a:solidFill>
            <a:ln>
              <a:noFill/>
            </a:ln>
          </p:spPr>
          <p:txBody>
            <a:bodyPr spcFirstLastPara="1" wrap="square" lIns="0" tIns="0" rIns="0" bIns="0" anchor="ctr" anchorCtr="0">
              <a:noAutofit/>
            </a:bodyPr>
            <a:lstStyle/>
            <a:p>
              <a:pPr marL="0" lvl="0" indent="0" algn="ctr" rtl="0">
                <a:spcBef>
                  <a:spcPts val="0"/>
                </a:spcBef>
                <a:spcAft>
                  <a:spcPts val="0"/>
                </a:spcAft>
                <a:buNone/>
              </a:pPr>
              <a:r>
                <a:rPr lang="en" sz="600">
                  <a:solidFill>
                    <a:schemeClr val="dk2"/>
                  </a:solidFill>
                  <a:latin typeface="Raleway"/>
                  <a:ea typeface="Raleway"/>
                  <a:cs typeface="Raleway"/>
                  <a:sym typeface="Raleway"/>
                </a:rPr>
                <a:t>3</a:t>
              </a:r>
              <a:endParaRPr sz="600">
                <a:solidFill>
                  <a:schemeClr val="dk2"/>
                </a:solidFill>
                <a:latin typeface="Raleway"/>
                <a:ea typeface="Raleway"/>
                <a:cs typeface="Raleway"/>
                <a:sym typeface="Raleway"/>
              </a:endParaRPr>
            </a:p>
          </p:txBody>
        </p:sp>
      </p:grpSp>
      <p:grpSp>
        <p:nvGrpSpPr>
          <p:cNvPr id="463" name="Google Shape;463;p56"/>
          <p:cNvGrpSpPr/>
          <p:nvPr/>
        </p:nvGrpSpPr>
        <p:grpSpPr>
          <a:xfrm>
            <a:off x="5842489" y="1703401"/>
            <a:ext cx="473400" cy="473400"/>
            <a:chOff x="5842489" y="1703401"/>
            <a:chExt cx="473400" cy="473400"/>
          </a:xfrm>
        </p:grpSpPr>
        <p:sp>
          <p:nvSpPr>
            <p:cNvPr id="464" name="Google Shape;464;p56"/>
            <p:cNvSpPr/>
            <p:nvPr/>
          </p:nvSpPr>
          <p:spPr>
            <a:xfrm rot="8100000">
              <a:off x="5911817" y="1772729"/>
              <a:ext cx="334744" cy="334744"/>
            </a:xfrm>
            <a:prstGeom prst="teardrop">
              <a:avLst>
                <a:gd name="adj" fmla="val 100000"/>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Raleway"/>
                <a:ea typeface="Raleway"/>
                <a:cs typeface="Raleway"/>
                <a:sym typeface="Raleway"/>
              </a:endParaRPr>
            </a:p>
          </p:txBody>
        </p:sp>
        <p:sp>
          <p:nvSpPr>
            <p:cNvPr id="465" name="Google Shape;465;p56"/>
            <p:cNvSpPr/>
            <p:nvPr/>
          </p:nvSpPr>
          <p:spPr>
            <a:xfrm>
              <a:off x="6012139" y="1866499"/>
              <a:ext cx="134100" cy="134100"/>
            </a:xfrm>
            <a:prstGeom prst="ellipse">
              <a:avLst/>
            </a:prstGeom>
            <a:solidFill>
              <a:schemeClr val="lt1"/>
            </a:solidFill>
            <a:ln>
              <a:noFill/>
            </a:ln>
          </p:spPr>
          <p:txBody>
            <a:bodyPr spcFirstLastPara="1" wrap="square" lIns="0" tIns="0" rIns="0" bIns="0" anchor="ctr" anchorCtr="0">
              <a:noAutofit/>
            </a:bodyPr>
            <a:lstStyle/>
            <a:p>
              <a:pPr marL="0" lvl="0" indent="0" algn="ctr" rtl="0">
                <a:spcBef>
                  <a:spcPts val="0"/>
                </a:spcBef>
                <a:spcAft>
                  <a:spcPts val="0"/>
                </a:spcAft>
                <a:buNone/>
              </a:pPr>
              <a:r>
                <a:rPr lang="en" sz="600">
                  <a:solidFill>
                    <a:schemeClr val="dk2"/>
                  </a:solidFill>
                  <a:latin typeface="Raleway"/>
                  <a:ea typeface="Raleway"/>
                  <a:cs typeface="Raleway"/>
                  <a:sym typeface="Raleway"/>
                </a:rPr>
                <a:t>5</a:t>
              </a:r>
              <a:endParaRPr sz="600">
                <a:solidFill>
                  <a:schemeClr val="dk2"/>
                </a:solidFill>
                <a:latin typeface="Raleway"/>
                <a:ea typeface="Raleway"/>
                <a:cs typeface="Raleway"/>
                <a:sym typeface="Raleway"/>
              </a:endParaRPr>
            </a:p>
          </p:txBody>
        </p:sp>
      </p:grpSp>
      <p:grpSp>
        <p:nvGrpSpPr>
          <p:cNvPr id="466" name="Google Shape;466;p56"/>
          <p:cNvGrpSpPr/>
          <p:nvPr/>
        </p:nvGrpSpPr>
        <p:grpSpPr>
          <a:xfrm>
            <a:off x="6880814" y="3576300"/>
            <a:ext cx="473400" cy="473400"/>
            <a:chOff x="6880814" y="3576300"/>
            <a:chExt cx="473400" cy="473400"/>
          </a:xfrm>
        </p:grpSpPr>
        <p:sp>
          <p:nvSpPr>
            <p:cNvPr id="467" name="Google Shape;467;p56"/>
            <p:cNvSpPr/>
            <p:nvPr/>
          </p:nvSpPr>
          <p:spPr>
            <a:xfrm rot="-2700000">
              <a:off x="6950142" y="3645628"/>
              <a:ext cx="334744" cy="334744"/>
            </a:xfrm>
            <a:prstGeom prst="teardrop">
              <a:avLst>
                <a:gd name="adj" fmla="val 100000"/>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Raleway"/>
                <a:ea typeface="Raleway"/>
                <a:cs typeface="Raleway"/>
                <a:sym typeface="Raleway"/>
              </a:endParaRPr>
            </a:p>
          </p:txBody>
        </p:sp>
        <p:sp>
          <p:nvSpPr>
            <p:cNvPr id="468" name="Google Shape;468;p56"/>
            <p:cNvSpPr/>
            <p:nvPr/>
          </p:nvSpPr>
          <p:spPr>
            <a:xfrm flipH="1">
              <a:off x="7050464" y="3752502"/>
              <a:ext cx="134100" cy="134100"/>
            </a:xfrm>
            <a:prstGeom prst="ellipse">
              <a:avLst/>
            </a:prstGeom>
            <a:solidFill>
              <a:schemeClr val="lt1"/>
            </a:solidFill>
            <a:ln>
              <a:noFill/>
            </a:ln>
          </p:spPr>
          <p:txBody>
            <a:bodyPr spcFirstLastPara="1" wrap="square" lIns="0" tIns="0" rIns="0" bIns="0" anchor="ctr" anchorCtr="0">
              <a:noAutofit/>
            </a:bodyPr>
            <a:lstStyle/>
            <a:p>
              <a:pPr marL="0" lvl="0" indent="0" algn="ctr" rtl="0">
                <a:spcBef>
                  <a:spcPts val="0"/>
                </a:spcBef>
                <a:spcAft>
                  <a:spcPts val="0"/>
                </a:spcAft>
                <a:buNone/>
              </a:pPr>
              <a:r>
                <a:rPr lang="en" sz="600">
                  <a:solidFill>
                    <a:schemeClr val="dk2"/>
                  </a:solidFill>
                  <a:latin typeface="Raleway"/>
                  <a:ea typeface="Raleway"/>
                  <a:cs typeface="Raleway"/>
                  <a:sym typeface="Raleway"/>
                </a:rPr>
                <a:t>6</a:t>
              </a:r>
              <a:endParaRPr sz="600">
                <a:solidFill>
                  <a:schemeClr val="dk2"/>
                </a:solidFill>
                <a:latin typeface="Raleway"/>
                <a:ea typeface="Raleway"/>
                <a:cs typeface="Raleway"/>
                <a:sym typeface="Raleway"/>
              </a:endParaRPr>
            </a:p>
          </p:txBody>
        </p:sp>
      </p:grpSp>
      <p:grpSp>
        <p:nvGrpSpPr>
          <p:cNvPr id="469" name="Google Shape;469;p56"/>
          <p:cNvGrpSpPr/>
          <p:nvPr/>
        </p:nvGrpSpPr>
        <p:grpSpPr>
          <a:xfrm>
            <a:off x="4852739" y="3576300"/>
            <a:ext cx="473400" cy="473400"/>
            <a:chOff x="4852739" y="3576300"/>
            <a:chExt cx="473400" cy="473400"/>
          </a:xfrm>
        </p:grpSpPr>
        <p:sp>
          <p:nvSpPr>
            <p:cNvPr id="470" name="Google Shape;470;p56"/>
            <p:cNvSpPr/>
            <p:nvPr/>
          </p:nvSpPr>
          <p:spPr>
            <a:xfrm rot="-2700000">
              <a:off x="4922067" y="3645628"/>
              <a:ext cx="334744" cy="334744"/>
            </a:xfrm>
            <a:prstGeom prst="teardrop">
              <a:avLst>
                <a:gd name="adj" fmla="val 100000"/>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Raleway"/>
                <a:ea typeface="Raleway"/>
                <a:cs typeface="Raleway"/>
                <a:sym typeface="Raleway"/>
              </a:endParaRPr>
            </a:p>
          </p:txBody>
        </p:sp>
        <p:sp>
          <p:nvSpPr>
            <p:cNvPr id="471" name="Google Shape;471;p56"/>
            <p:cNvSpPr/>
            <p:nvPr/>
          </p:nvSpPr>
          <p:spPr>
            <a:xfrm flipH="1">
              <a:off x="5022389" y="3752502"/>
              <a:ext cx="134100" cy="134100"/>
            </a:xfrm>
            <a:prstGeom prst="ellipse">
              <a:avLst/>
            </a:prstGeom>
            <a:solidFill>
              <a:schemeClr val="lt1"/>
            </a:solidFill>
            <a:ln>
              <a:noFill/>
            </a:ln>
          </p:spPr>
          <p:txBody>
            <a:bodyPr spcFirstLastPara="1" wrap="square" lIns="0" tIns="0" rIns="0" bIns="0" anchor="ctr" anchorCtr="0">
              <a:noAutofit/>
            </a:bodyPr>
            <a:lstStyle/>
            <a:p>
              <a:pPr marL="0" lvl="0" indent="0" algn="ctr" rtl="0">
                <a:spcBef>
                  <a:spcPts val="0"/>
                </a:spcBef>
                <a:spcAft>
                  <a:spcPts val="0"/>
                </a:spcAft>
                <a:buNone/>
              </a:pPr>
              <a:r>
                <a:rPr lang="en" sz="600">
                  <a:solidFill>
                    <a:schemeClr val="dk2"/>
                  </a:solidFill>
                  <a:latin typeface="Raleway"/>
                  <a:ea typeface="Raleway"/>
                  <a:cs typeface="Raleway"/>
                  <a:sym typeface="Raleway"/>
                </a:rPr>
                <a:t>4</a:t>
              </a:r>
              <a:endParaRPr sz="600">
                <a:solidFill>
                  <a:schemeClr val="dk2"/>
                </a:solidFill>
                <a:latin typeface="Raleway"/>
                <a:ea typeface="Raleway"/>
                <a:cs typeface="Raleway"/>
                <a:sym typeface="Raleway"/>
              </a:endParaRPr>
            </a:p>
          </p:txBody>
        </p:sp>
      </p:grpSp>
      <p:grpSp>
        <p:nvGrpSpPr>
          <p:cNvPr id="472" name="Google Shape;472;p56"/>
          <p:cNvGrpSpPr/>
          <p:nvPr/>
        </p:nvGrpSpPr>
        <p:grpSpPr>
          <a:xfrm>
            <a:off x="2824664" y="3576300"/>
            <a:ext cx="473400" cy="473400"/>
            <a:chOff x="2824664" y="3576300"/>
            <a:chExt cx="473400" cy="473400"/>
          </a:xfrm>
        </p:grpSpPr>
        <p:sp>
          <p:nvSpPr>
            <p:cNvPr id="473" name="Google Shape;473;p56"/>
            <p:cNvSpPr/>
            <p:nvPr/>
          </p:nvSpPr>
          <p:spPr>
            <a:xfrm rot="-2700000">
              <a:off x="2893992" y="3645628"/>
              <a:ext cx="334744" cy="334744"/>
            </a:xfrm>
            <a:prstGeom prst="teardrop">
              <a:avLst>
                <a:gd name="adj" fmla="val 10000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Raleway"/>
                <a:ea typeface="Raleway"/>
                <a:cs typeface="Raleway"/>
                <a:sym typeface="Raleway"/>
              </a:endParaRPr>
            </a:p>
          </p:txBody>
        </p:sp>
        <p:sp>
          <p:nvSpPr>
            <p:cNvPr id="474" name="Google Shape;474;p56"/>
            <p:cNvSpPr/>
            <p:nvPr/>
          </p:nvSpPr>
          <p:spPr>
            <a:xfrm flipH="1">
              <a:off x="2994314" y="3752502"/>
              <a:ext cx="134100" cy="134100"/>
            </a:xfrm>
            <a:prstGeom prst="ellipse">
              <a:avLst/>
            </a:prstGeom>
            <a:solidFill>
              <a:schemeClr val="lt1"/>
            </a:solidFill>
            <a:ln>
              <a:noFill/>
            </a:ln>
          </p:spPr>
          <p:txBody>
            <a:bodyPr spcFirstLastPara="1" wrap="square" lIns="0" tIns="0" rIns="0" bIns="0" anchor="ctr" anchorCtr="0">
              <a:noAutofit/>
            </a:bodyPr>
            <a:lstStyle/>
            <a:p>
              <a:pPr marL="0" lvl="0" indent="0" algn="ctr" rtl="0">
                <a:spcBef>
                  <a:spcPts val="0"/>
                </a:spcBef>
                <a:spcAft>
                  <a:spcPts val="0"/>
                </a:spcAft>
                <a:buNone/>
              </a:pPr>
              <a:r>
                <a:rPr lang="en" sz="600">
                  <a:solidFill>
                    <a:schemeClr val="dk2"/>
                  </a:solidFill>
                  <a:latin typeface="Raleway"/>
                  <a:ea typeface="Raleway"/>
                  <a:cs typeface="Raleway"/>
                  <a:sym typeface="Raleway"/>
                </a:rPr>
                <a:t>2</a:t>
              </a:r>
              <a:endParaRPr sz="600">
                <a:solidFill>
                  <a:schemeClr val="dk2"/>
                </a:solidFill>
                <a:latin typeface="Raleway"/>
                <a:ea typeface="Raleway"/>
                <a:cs typeface="Raleway"/>
                <a:sym typeface="Raleway"/>
              </a:endParaRPr>
            </a:p>
          </p:txBody>
        </p:sp>
      </p:grpSp>
      <p:sp>
        <p:nvSpPr>
          <p:cNvPr id="475" name="Google Shape;475;p56"/>
          <p:cNvSpPr txBox="1"/>
          <p:nvPr/>
        </p:nvSpPr>
        <p:spPr>
          <a:xfrm>
            <a:off x="1219200" y="1021872"/>
            <a:ext cx="1447050" cy="667628"/>
          </a:xfrm>
          <a:prstGeom prst="rect">
            <a:avLst/>
          </a:prstGeom>
          <a:noFill/>
          <a:ln>
            <a:noFill/>
          </a:ln>
        </p:spPr>
        <p:txBody>
          <a:bodyPr spcFirstLastPara="1" wrap="square" lIns="0" tIns="0" rIns="0" bIns="0" anchor="b" anchorCtr="0">
            <a:noAutofit/>
          </a:bodyPr>
          <a:lstStyle/>
          <a:p>
            <a:pPr lvl="0" algn="ctr"/>
            <a:r>
              <a:rPr lang="es-CR" sz="1100" dirty="0">
                <a:solidFill>
                  <a:schemeClr val="bg1"/>
                </a:solidFill>
                <a:latin typeface="+mj-lt"/>
              </a:rPr>
              <a:t>Convocar a Asamblea de Socios y Aprobar Modelo de Negocio</a:t>
            </a:r>
          </a:p>
        </p:txBody>
      </p:sp>
      <p:sp>
        <p:nvSpPr>
          <p:cNvPr id="476" name="Google Shape;476;p56"/>
          <p:cNvSpPr txBox="1"/>
          <p:nvPr/>
        </p:nvSpPr>
        <p:spPr>
          <a:xfrm>
            <a:off x="3462150" y="1107788"/>
            <a:ext cx="1286400" cy="533400"/>
          </a:xfrm>
          <a:prstGeom prst="rect">
            <a:avLst/>
          </a:prstGeom>
          <a:noFill/>
          <a:ln>
            <a:noFill/>
          </a:ln>
        </p:spPr>
        <p:txBody>
          <a:bodyPr spcFirstLastPara="1" wrap="square" lIns="0" tIns="0" rIns="0" bIns="0" anchor="b" anchorCtr="0">
            <a:noAutofit/>
          </a:bodyPr>
          <a:lstStyle/>
          <a:p>
            <a:pPr marL="0" marR="0" lvl="0" indent="0" algn="ctr" rtl="0">
              <a:lnSpc>
                <a:spcPct val="100000"/>
              </a:lnSpc>
              <a:spcBef>
                <a:spcPts val="0"/>
              </a:spcBef>
              <a:spcAft>
                <a:spcPts val="0"/>
              </a:spcAft>
              <a:buNone/>
            </a:pPr>
            <a:r>
              <a:rPr lang="en-US" sz="1100" dirty="0" err="1">
                <a:solidFill>
                  <a:schemeClr val="lt1"/>
                </a:solidFill>
                <a:latin typeface="Raleway"/>
                <a:ea typeface="Raleway"/>
                <a:cs typeface="Raleway"/>
                <a:sym typeface="Raleway"/>
              </a:rPr>
              <a:t>Crear</a:t>
            </a:r>
            <a:r>
              <a:rPr lang="en-US" sz="1100" dirty="0">
                <a:solidFill>
                  <a:schemeClr val="lt1"/>
                </a:solidFill>
                <a:latin typeface="Raleway"/>
                <a:ea typeface="Raleway"/>
                <a:cs typeface="Raleway"/>
                <a:sym typeface="Raleway"/>
              </a:rPr>
              <a:t> </a:t>
            </a:r>
            <a:r>
              <a:rPr lang="en-US" sz="1100" dirty="0" err="1">
                <a:solidFill>
                  <a:schemeClr val="lt1"/>
                </a:solidFill>
                <a:latin typeface="Raleway"/>
                <a:ea typeface="Raleway"/>
                <a:cs typeface="Raleway"/>
                <a:sym typeface="Raleway"/>
              </a:rPr>
              <a:t>Reglamentos</a:t>
            </a:r>
            <a:endParaRPr lang="en-US" sz="1100" dirty="0">
              <a:solidFill>
                <a:schemeClr val="lt1"/>
              </a:solidFill>
              <a:latin typeface="Raleway"/>
              <a:ea typeface="Raleway"/>
              <a:cs typeface="Raleway"/>
              <a:sym typeface="Raleway"/>
            </a:endParaRPr>
          </a:p>
        </p:txBody>
      </p:sp>
      <p:sp>
        <p:nvSpPr>
          <p:cNvPr id="477" name="Google Shape;477;p56"/>
          <p:cNvSpPr txBox="1"/>
          <p:nvPr/>
        </p:nvSpPr>
        <p:spPr>
          <a:xfrm>
            <a:off x="5435989" y="1055699"/>
            <a:ext cx="1286400" cy="533400"/>
          </a:xfrm>
          <a:prstGeom prst="rect">
            <a:avLst/>
          </a:prstGeom>
          <a:noFill/>
          <a:ln>
            <a:noFill/>
          </a:ln>
        </p:spPr>
        <p:txBody>
          <a:bodyPr spcFirstLastPara="1" wrap="square" lIns="0" tIns="0" rIns="0" bIns="0" anchor="b" anchorCtr="0">
            <a:noAutofit/>
          </a:bodyPr>
          <a:lstStyle/>
          <a:p>
            <a:pPr marL="0" marR="0" lvl="0" indent="0" algn="ctr" rtl="0">
              <a:lnSpc>
                <a:spcPct val="100000"/>
              </a:lnSpc>
              <a:spcBef>
                <a:spcPts val="0"/>
              </a:spcBef>
              <a:spcAft>
                <a:spcPts val="0"/>
              </a:spcAft>
              <a:buNone/>
            </a:pPr>
            <a:r>
              <a:rPr lang="es-CR" sz="1100" dirty="0">
                <a:solidFill>
                  <a:schemeClr val="lt1"/>
                </a:solidFill>
                <a:latin typeface="Raleway"/>
                <a:ea typeface="Raleway"/>
                <a:cs typeface="Raleway"/>
                <a:sym typeface="Raleway"/>
              </a:rPr>
              <a:t>Otros del marco Legal</a:t>
            </a:r>
          </a:p>
        </p:txBody>
      </p:sp>
      <p:sp>
        <p:nvSpPr>
          <p:cNvPr id="478" name="Google Shape;478;p56"/>
          <p:cNvSpPr txBox="1"/>
          <p:nvPr/>
        </p:nvSpPr>
        <p:spPr>
          <a:xfrm>
            <a:off x="2418175" y="4063600"/>
            <a:ext cx="1286400" cy="533400"/>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None/>
            </a:pPr>
            <a:r>
              <a:rPr lang="es-CR" sz="1100" dirty="0">
                <a:solidFill>
                  <a:schemeClr val="lt1"/>
                </a:solidFill>
                <a:latin typeface="Raleway"/>
                <a:ea typeface="Raleway"/>
                <a:cs typeface="Raleway"/>
                <a:sym typeface="Raleway"/>
              </a:rPr>
              <a:t>Modificar el Estatuto</a:t>
            </a:r>
          </a:p>
        </p:txBody>
      </p:sp>
      <p:sp>
        <p:nvSpPr>
          <p:cNvPr id="479" name="Google Shape;479;p56"/>
          <p:cNvSpPr txBox="1"/>
          <p:nvPr/>
        </p:nvSpPr>
        <p:spPr>
          <a:xfrm>
            <a:off x="4446255" y="4063600"/>
            <a:ext cx="1286400" cy="533400"/>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None/>
            </a:pPr>
            <a:r>
              <a:rPr lang="es-CR" sz="1050" dirty="0">
                <a:solidFill>
                  <a:schemeClr val="lt1"/>
                </a:solidFill>
                <a:latin typeface="Raleway"/>
                <a:ea typeface="Raleway"/>
                <a:cs typeface="Raleway"/>
                <a:sym typeface="Raleway"/>
              </a:rPr>
              <a:t>Definir nuevos modelos de medición</a:t>
            </a:r>
          </a:p>
        </p:txBody>
      </p:sp>
      <p:sp>
        <p:nvSpPr>
          <p:cNvPr id="480" name="Google Shape;480;p56"/>
          <p:cNvSpPr txBox="1"/>
          <p:nvPr/>
        </p:nvSpPr>
        <p:spPr>
          <a:xfrm>
            <a:off x="6474335" y="4063600"/>
            <a:ext cx="1286400" cy="533400"/>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None/>
            </a:pPr>
            <a:r>
              <a:rPr lang="en" sz="1050" dirty="0">
                <a:solidFill>
                  <a:schemeClr val="lt1"/>
                </a:solidFill>
                <a:latin typeface="Raleway"/>
                <a:ea typeface="Raleway"/>
                <a:cs typeface="Raleway"/>
                <a:sym typeface="Raleway"/>
              </a:rPr>
              <a:t>Iniciar operación en el 2023</a:t>
            </a:r>
            <a:endParaRPr sz="1050" dirty="0">
              <a:solidFill>
                <a:schemeClr val="lt1"/>
              </a:solidFill>
              <a:latin typeface="Raleway"/>
              <a:ea typeface="Raleway"/>
              <a:cs typeface="Raleway"/>
              <a:sym typeface="Raleway"/>
            </a:endParaRPr>
          </a:p>
        </p:txBody>
      </p:sp>
      <p:sp>
        <p:nvSpPr>
          <p:cNvPr id="481" name="Google Shape;481;p56"/>
          <p:cNvSpPr txBox="1">
            <a:spLocks noGrp="1"/>
          </p:cNvSpPr>
          <p:nvPr>
            <p:ph type="title"/>
          </p:nvPr>
        </p:nvSpPr>
        <p:spPr>
          <a:xfrm>
            <a:off x="962700" y="321094"/>
            <a:ext cx="7571700" cy="3795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800" dirty="0"/>
              <a:t>HOJA DE RUTA</a:t>
            </a:r>
            <a:endParaRPr sz="28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Imagen 7" descr="Grupo de personas posando por un foto&#10;&#10;Descripción generada automáticamente">
            <a:extLst>
              <a:ext uri="{FF2B5EF4-FFF2-40B4-BE49-F238E27FC236}">
                <a16:creationId xmlns:a16="http://schemas.microsoft.com/office/drawing/2014/main" id="{C037FA1E-2D8A-4765-9BA1-C2EFB220DE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000" y="1543050"/>
            <a:ext cx="6858000" cy="3600450"/>
          </a:xfrm>
          <a:prstGeom prst="rect">
            <a:avLst/>
          </a:prstGeom>
        </p:spPr>
      </p:pic>
      <p:sp>
        <p:nvSpPr>
          <p:cNvPr id="9" name="CuadroTexto 8">
            <a:extLst>
              <a:ext uri="{FF2B5EF4-FFF2-40B4-BE49-F238E27FC236}">
                <a16:creationId xmlns:a16="http://schemas.microsoft.com/office/drawing/2014/main" id="{DD5DAEB3-FF8A-428B-9C40-564F9C5B4E9E}"/>
              </a:ext>
            </a:extLst>
          </p:cNvPr>
          <p:cNvSpPr txBox="1"/>
          <p:nvPr/>
        </p:nvSpPr>
        <p:spPr>
          <a:xfrm>
            <a:off x="1775460" y="973455"/>
            <a:ext cx="5288280" cy="1200329"/>
          </a:xfrm>
          <a:prstGeom prst="rect">
            <a:avLst/>
          </a:prstGeom>
          <a:noFill/>
        </p:spPr>
        <p:txBody>
          <a:bodyPr wrap="square" rtlCol="0">
            <a:spAutoFit/>
          </a:bodyPr>
          <a:lstStyle/>
          <a:p>
            <a:pPr algn="ctr" defTabSz="342900">
              <a:buClrTx/>
            </a:pPr>
            <a:r>
              <a:rPr lang="es-CR" sz="1800" kern="1200" dirty="0">
                <a:solidFill>
                  <a:prstClr val="white">
                    <a:lumMod val="50000"/>
                  </a:prstClr>
                </a:solidFill>
                <a:latin typeface="Berlin Sans FB" panose="020E0602020502020306" pitchFamily="34" charset="0"/>
                <a:ea typeface="+mn-ea"/>
                <a:cs typeface="+mn-cs"/>
              </a:rPr>
              <a:t>Unirse es comenzar</a:t>
            </a:r>
          </a:p>
          <a:p>
            <a:pPr algn="ctr" defTabSz="342900">
              <a:buClrTx/>
            </a:pPr>
            <a:r>
              <a:rPr lang="es-CR" sz="1800" kern="1200" dirty="0">
                <a:solidFill>
                  <a:prstClr val="white">
                    <a:lumMod val="50000"/>
                  </a:prstClr>
                </a:solidFill>
                <a:latin typeface="Berlin Sans FB" panose="020E0602020502020306" pitchFamily="34" charset="0"/>
                <a:ea typeface="+mn-ea"/>
                <a:cs typeface="+mn-cs"/>
              </a:rPr>
              <a:t>Seguir juntos es progresar</a:t>
            </a:r>
          </a:p>
          <a:p>
            <a:pPr algn="ctr" defTabSz="342900">
              <a:buClrTx/>
            </a:pPr>
            <a:r>
              <a:rPr lang="es-CR" sz="1800" kern="1200" dirty="0">
                <a:solidFill>
                  <a:prstClr val="white">
                    <a:lumMod val="50000"/>
                  </a:prstClr>
                </a:solidFill>
                <a:latin typeface="Berlin Sans FB" panose="020E0602020502020306" pitchFamily="34" charset="0"/>
                <a:ea typeface="+mn-ea"/>
                <a:cs typeface="+mn-cs"/>
              </a:rPr>
              <a:t>Trabajar juntos es alcanzar el éxito</a:t>
            </a:r>
          </a:p>
          <a:p>
            <a:pPr algn="ctr" defTabSz="342900">
              <a:buClrTx/>
            </a:pPr>
            <a:endParaRPr lang="es-CR" sz="1800" kern="1200" dirty="0">
              <a:solidFill>
                <a:prstClr val="white">
                  <a:lumMod val="50000"/>
                </a:prstClr>
              </a:solidFill>
              <a:latin typeface="Berlin Sans FB" panose="020E0602020502020306" pitchFamily="34" charset="0"/>
              <a:ea typeface="+mn-ea"/>
              <a:cs typeface="+mn-cs"/>
            </a:endParaRPr>
          </a:p>
        </p:txBody>
      </p:sp>
    </p:spTree>
    <p:extLst>
      <p:ext uri="{BB962C8B-B14F-4D97-AF65-F5344CB8AC3E}">
        <p14:creationId xmlns:p14="http://schemas.microsoft.com/office/powerpoint/2010/main" val="33994412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30"/>
          <p:cNvSpPr txBox="1">
            <a:spLocks noGrp="1"/>
          </p:cNvSpPr>
          <p:nvPr>
            <p:ph type="title"/>
          </p:nvPr>
        </p:nvSpPr>
        <p:spPr>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3600" b="1" dirty="0"/>
              <a:t>2021</a:t>
            </a:r>
            <a:r>
              <a:rPr lang="en" sz="2400" dirty="0"/>
              <a:t>  </a:t>
            </a:r>
            <a:r>
              <a:rPr lang="en" sz="2800" dirty="0">
                <a:latin typeface="Homemade Apple"/>
                <a:ea typeface="Homemade Apple"/>
                <a:cs typeface="Homemade Apple"/>
                <a:sym typeface="Homemade Apple"/>
              </a:rPr>
              <a:t>lo  más relevante</a:t>
            </a:r>
            <a:endParaRPr sz="2400" dirty="0">
              <a:latin typeface="Homemade Apple"/>
              <a:ea typeface="Homemade Apple"/>
              <a:cs typeface="Homemade Apple"/>
              <a:sym typeface="Homemade Apple"/>
            </a:endParaRPr>
          </a:p>
        </p:txBody>
      </p:sp>
      <p:sp>
        <p:nvSpPr>
          <p:cNvPr id="158" name="Google Shape;158;p30"/>
          <p:cNvSpPr txBox="1">
            <a:spLocks noGrp="1"/>
          </p:cNvSpPr>
          <p:nvPr>
            <p:ph type="sldNum" idx="12"/>
          </p:nvPr>
        </p:nvSpPr>
        <p:spPr>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2</a:t>
            </a:fld>
            <a:endParaRPr/>
          </a:p>
        </p:txBody>
      </p:sp>
      <p:sp>
        <p:nvSpPr>
          <p:cNvPr id="8" name="Marcador de contenido 7">
            <a:extLst>
              <a:ext uri="{FF2B5EF4-FFF2-40B4-BE49-F238E27FC236}">
                <a16:creationId xmlns:a16="http://schemas.microsoft.com/office/drawing/2014/main" id="{61BA3221-DC7B-422A-AA73-41A3A4A55485}"/>
              </a:ext>
            </a:extLst>
          </p:cNvPr>
          <p:cNvSpPr>
            <a:spLocks noGrp="1"/>
          </p:cNvSpPr>
          <p:nvPr>
            <p:ph type="body" idx="1"/>
          </p:nvPr>
        </p:nvSpPr>
        <p:spPr>
          <a:xfrm>
            <a:off x="745128" y="817296"/>
            <a:ext cx="7872890" cy="4313055"/>
          </a:xfrm>
        </p:spPr>
        <p:txBody>
          <a:bodyPr vert="horz" lIns="91440" tIns="45720" rIns="91440" bIns="45720" rtlCol="0" anchor="t">
            <a:normAutofit/>
          </a:bodyPr>
          <a:lstStyle/>
          <a:p>
            <a:pPr>
              <a:spcAft>
                <a:spcPts val="600"/>
              </a:spcAft>
              <a:buClr>
                <a:srgbClr val="FFC000"/>
              </a:buClr>
              <a:buFont typeface="Wingdings" panose="05000000000000000000" pitchFamily="2" charset="2"/>
              <a:buChar char="ü"/>
            </a:pPr>
            <a:r>
              <a:rPr lang="es-CR" sz="1500" dirty="0">
                <a:latin typeface="Raleway" pitchFamily="2" charset="0"/>
                <a:ea typeface="Calibri" panose="020F0502020204030204" pitchFamily="34" charset="0"/>
              </a:rPr>
              <a:t>Excedentes acumulados del periodo de 23 millones de colones </a:t>
            </a:r>
            <a:r>
              <a:rPr lang="es-CR" sz="1500" dirty="0" err="1">
                <a:latin typeface="Raleway" pitchFamily="2" charset="0"/>
                <a:ea typeface="Calibri" panose="020F0502020204030204" pitchFamily="34" charset="0"/>
              </a:rPr>
              <a:t>aprox</a:t>
            </a:r>
            <a:endParaRPr lang="es-CR" sz="1500" dirty="0">
              <a:latin typeface="Raleway" pitchFamily="2" charset="0"/>
              <a:ea typeface="Calibri" panose="020F0502020204030204" pitchFamily="34" charset="0"/>
            </a:endParaRPr>
          </a:p>
          <a:p>
            <a:pPr>
              <a:spcAft>
                <a:spcPts val="600"/>
              </a:spcAft>
              <a:buClr>
                <a:srgbClr val="FFC000"/>
              </a:buClr>
              <a:buFont typeface="Wingdings" panose="05000000000000000000" pitchFamily="2" charset="2"/>
              <a:buChar char="ü"/>
            </a:pPr>
            <a:r>
              <a:rPr lang="es-CR" sz="1500" dirty="0">
                <a:latin typeface="Raleway" pitchFamily="2" charset="0"/>
                <a:ea typeface="Calibri" panose="020F0502020204030204" pitchFamily="34" charset="0"/>
              </a:rPr>
              <a:t>Reducción del patrimonio de 3.104 a 2.979 millones de colones debido a renuncias</a:t>
            </a:r>
          </a:p>
          <a:p>
            <a:pPr>
              <a:spcAft>
                <a:spcPts val="600"/>
              </a:spcAft>
              <a:buClr>
                <a:srgbClr val="FFC000"/>
              </a:buClr>
              <a:buFont typeface="Wingdings" panose="05000000000000000000" pitchFamily="2" charset="2"/>
              <a:buChar char="ü"/>
            </a:pPr>
            <a:r>
              <a:rPr lang="es-CR" sz="1500" dirty="0">
                <a:latin typeface="Raleway" pitchFamily="2" charset="0"/>
                <a:ea typeface="Calibri" panose="020F0502020204030204" pitchFamily="34" charset="0"/>
              </a:rPr>
              <a:t>Devolución del 100% del capital a Coopebanpo en marzo 2021</a:t>
            </a:r>
          </a:p>
          <a:p>
            <a:pPr>
              <a:spcAft>
                <a:spcPts val="600"/>
              </a:spcAft>
              <a:buClr>
                <a:srgbClr val="FFC000"/>
              </a:buClr>
              <a:buFont typeface="Wingdings" panose="05000000000000000000" pitchFamily="2" charset="2"/>
              <a:buChar char="ü"/>
            </a:pPr>
            <a:r>
              <a:rPr lang="es-CR" sz="1500" dirty="0">
                <a:latin typeface="Raleway" pitchFamily="2" charset="0"/>
                <a:ea typeface="Calibri" panose="020F0502020204030204" pitchFamily="34" charset="0"/>
              </a:rPr>
              <a:t>Reducción de la planilla de 8 a 5 colaboradores durante este periodo</a:t>
            </a:r>
          </a:p>
          <a:p>
            <a:pPr>
              <a:spcAft>
                <a:spcPts val="600"/>
              </a:spcAft>
              <a:buClr>
                <a:srgbClr val="FFC000"/>
              </a:buClr>
              <a:buFont typeface="Wingdings" panose="05000000000000000000" pitchFamily="2" charset="2"/>
              <a:buChar char="ü"/>
            </a:pPr>
            <a:r>
              <a:rPr lang="es-CR" sz="1500" dirty="0">
                <a:effectLst/>
                <a:latin typeface="Raleway" pitchFamily="2" charset="0"/>
                <a:ea typeface="Calibri" panose="020F0502020204030204" pitchFamily="34" charset="0"/>
              </a:rPr>
              <a:t>Reactivación en julio del proyecto de transformación de FGA </a:t>
            </a:r>
          </a:p>
          <a:p>
            <a:pPr>
              <a:spcAft>
                <a:spcPts val="600"/>
              </a:spcAft>
              <a:buClr>
                <a:srgbClr val="FFC000"/>
              </a:buClr>
              <a:buFont typeface="Wingdings" panose="05000000000000000000" pitchFamily="2" charset="2"/>
              <a:buChar char="ü"/>
            </a:pPr>
            <a:r>
              <a:rPr lang="es-CR" sz="1500" dirty="0">
                <a:effectLst/>
                <a:latin typeface="Raleway" pitchFamily="2" charset="0"/>
                <a:ea typeface="Calibri" panose="020F0502020204030204" pitchFamily="34" charset="0"/>
              </a:rPr>
              <a:t>Presentación a 4 Consejos de Administración de afiliadas del Sistema Prudencial de Estabilidad Cooperativa con resultados positivos </a:t>
            </a:r>
            <a:endParaRPr lang="es-CR" sz="1500" dirty="0">
              <a:latin typeface="Raleway" pitchFamily="2" charset="0"/>
              <a:ea typeface="Calibri" panose="020F0502020204030204" pitchFamily="34" charset="0"/>
            </a:endParaRPr>
          </a:p>
          <a:p>
            <a:pPr>
              <a:spcAft>
                <a:spcPts val="600"/>
              </a:spcAft>
              <a:buClr>
                <a:srgbClr val="FFC000"/>
              </a:buClr>
              <a:buFont typeface="Wingdings" panose="05000000000000000000" pitchFamily="2" charset="2"/>
              <a:buChar char="ü"/>
            </a:pPr>
            <a:r>
              <a:rPr lang="es-CR" sz="1500" dirty="0">
                <a:latin typeface="Raleway" pitchFamily="2" charset="0"/>
                <a:ea typeface="Calibri" panose="020F0502020204030204" pitchFamily="34" charset="0"/>
              </a:rPr>
              <a:t>R</a:t>
            </a:r>
            <a:r>
              <a:rPr lang="es-CR" sz="1500" dirty="0">
                <a:effectLst/>
                <a:latin typeface="Raleway" pitchFamily="2" charset="0"/>
                <a:ea typeface="Calibri" panose="020F0502020204030204" pitchFamily="34" charset="0"/>
              </a:rPr>
              <a:t>enovación de 1 año más del Convenio con DEG hasta octubre 2022</a:t>
            </a:r>
          </a:p>
          <a:p>
            <a:pPr>
              <a:spcAft>
                <a:spcPts val="600"/>
              </a:spcAft>
              <a:buClr>
                <a:srgbClr val="FFC000"/>
              </a:buClr>
              <a:buFont typeface="Wingdings" panose="05000000000000000000" pitchFamily="2" charset="2"/>
              <a:buChar char="ü"/>
            </a:pPr>
            <a:r>
              <a:rPr lang="es-CR" sz="1500" dirty="0">
                <a:latin typeface="Raleway" pitchFamily="2" charset="0"/>
                <a:ea typeface="Calibri" panose="020F0502020204030204" pitchFamily="34" charset="0"/>
              </a:rPr>
              <a:t>Etapa 1 del SAC (Sistema de Análisis Cooperativo) concluida en un 100%</a:t>
            </a:r>
            <a:endParaRPr lang="es-CR" sz="1500" dirty="0">
              <a:effectLst/>
              <a:latin typeface="Raleway" pitchFamily="2" charset="0"/>
              <a:ea typeface="Calibri" panose="020F0502020204030204" pitchFamily="34" charset="0"/>
            </a:endParaRPr>
          </a:p>
          <a:p>
            <a:pPr>
              <a:spcAft>
                <a:spcPts val="600"/>
              </a:spcAft>
              <a:buClr>
                <a:srgbClr val="FFC000"/>
              </a:buClr>
              <a:buFont typeface="Wingdings" panose="05000000000000000000" pitchFamily="2" charset="2"/>
              <a:buChar char="ü"/>
            </a:pPr>
            <a:r>
              <a:rPr lang="es-CR" sz="1500" dirty="0">
                <a:latin typeface="Raleway" pitchFamily="2" charset="0"/>
                <a:ea typeface="Calibri" panose="020F0502020204030204" pitchFamily="34" charset="0"/>
              </a:rPr>
              <a:t>Cambio de oficina en diciembre que representará el 50% de ahorro en este rubro a partir del 2022</a:t>
            </a:r>
            <a:endParaRPr lang="es-CR" sz="1500" dirty="0">
              <a:effectLst/>
              <a:latin typeface="Raleway" pitchFamily="2" charset="0"/>
              <a:ea typeface="Calibri" panose="020F0502020204030204" pitchFamily="34" charset="0"/>
            </a:endParaRPr>
          </a:p>
          <a:p>
            <a:pPr marL="0" indent="0">
              <a:spcAft>
                <a:spcPts val="600"/>
              </a:spcAft>
              <a:buNone/>
            </a:pPr>
            <a:endParaRPr lang="es-CR" sz="1500" dirty="0">
              <a:latin typeface="Calibri" panose="020F0502020204030204" pitchFamily="34" charset="0"/>
              <a:ea typeface="Calibri" panose="020F0502020204030204" pitchFamily="34" charset="0"/>
            </a:endParaRPr>
          </a:p>
          <a:p>
            <a:pPr marL="0" indent="0">
              <a:spcAft>
                <a:spcPts val="600"/>
              </a:spcAft>
              <a:buNone/>
            </a:pPr>
            <a:endParaRPr lang="es-CR" sz="1500" dirty="0">
              <a:effectLst/>
              <a:latin typeface="Calibri" panose="020F0502020204030204" pitchFamily="34" charset="0"/>
              <a:ea typeface="Calibri" panose="020F0502020204030204" pitchFamily="34" charset="0"/>
            </a:endParaRPr>
          </a:p>
          <a:p>
            <a:pPr>
              <a:lnSpc>
                <a:spcPct val="100000"/>
              </a:lnSpc>
              <a:spcBef>
                <a:spcPts val="600"/>
              </a:spcBef>
              <a:spcAft>
                <a:spcPts val="600"/>
              </a:spcAft>
              <a:buClr>
                <a:srgbClr val="FFC000"/>
              </a:buClr>
            </a:pPr>
            <a:endParaRPr lang="en-US" sz="1500" dirty="0"/>
          </a:p>
          <a:p>
            <a:pPr marL="0">
              <a:lnSpc>
                <a:spcPct val="100000"/>
              </a:lnSpc>
              <a:spcBef>
                <a:spcPts val="600"/>
              </a:spcBef>
              <a:spcAft>
                <a:spcPts val="600"/>
              </a:spcAft>
              <a:buClr>
                <a:srgbClr val="FFC000"/>
              </a:buClr>
            </a:pPr>
            <a:endParaRPr lang="en-US" sz="1500" dirty="0"/>
          </a:p>
          <a:p>
            <a:pPr>
              <a:lnSpc>
                <a:spcPct val="100000"/>
              </a:lnSpc>
              <a:spcBef>
                <a:spcPts val="600"/>
              </a:spcBef>
              <a:spcAft>
                <a:spcPts val="600"/>
              </a:spcAft>
              <a:buClr>
                <a:srgbClr val="FFC000"/>
              </a:buClr>
            </a:pPr>
            <a:endParaRPr lang="en-US" sz="1500" dirty="0"/>
          </a:p>
          <a:p>
            <a:pPr>
              <a:lnSpc>
                <a:spcPct val="100000"/>
              </a:lnSpc>
              <a:spcBef>
                <a:spcPts val="600"/>
              </a:spcBef>
              <a:spcAft>
                <a:spcPts val="600"/>
              </a:spcAft>
              <a:buClr>
                <a:srgbClr val="FFC000"/>
              </a:buClr>
            </a:pPr>
            <a:endParaRPr lang="en-US" sz="1500" dirty="0"/>
          </a:p>
          <a:p>
            <a:pPr>
              <a:lnSpc>
                <a:spcPct val="100000"/>
              </a:lnSpc>
              <a:spcBef>
                <a:spcPts val="600"/>
              </a:spcBef>
              <a:spcAft>
                <a:spcPts val="600"/>
              </a:spcAft>
              <a:buClr>
                <a:srgbClr val="FFC000"/>
              </a:buClr>
            </a:pPr>
            <a:endParaRPr lang="en-US" sz="1500" dirty="0"/>
          </a:p>
          <a:p>
            <a:pPr>
              <a:lnSpc>
                <a:spcPct val="100000"/>
              </a:lnSpc>
              <a:spcBef>
                <a:spcPts val="600"/>
              </a:spcBef>
              <a:spcAft>
                <a:spcPts val="600"/>
              </a:spcAft>
              <a:buClr>
                <a:srgbClr val="FFC000"/>
              </a:buClr>
            </a:pPr>
            <a:endParaRPr lang="en-US" sz="1500" dirty="0"/>
          </a:p>
          <a:p>
            <a:pPr marL="0">
              <a:lnSpc>
                <a:spcPct val="100000"/>
              </a:lnSpc>
              <a:spcBef>
                <a:spcPts val="600"/>
              </a:spcBef>
              <a:spcAft>
                <a:spcPts val="600"/>
              </a:spcAft>
              <a:buClr>
                <a:srgbClr val="FFC000"/>
              </a:buClr>
            </a:pPr>
            <a:endParaRPr lang="en-US" sz="15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pic>
        <p:nvPicPr>
          <p:cNvPr id="227" name="Google Shape;227;p39"/>
          <p:cNvPicPr preferRelativeResize="0"/>
          <p:nvPr/>
        </p:nvPicPr>
        <p:blipFill rotWithShape="1">
          <a:blip r:embed="rId3">
            <a:alphaModFix amt="86000"/>
          </a:blip>
          <a:srcRect/>
          <a:stretch/>
        </p:blipFill>
        <p:spPr>
          <a:xfrm>
            <a:off x="0" y="0"/>
            <a:ext cx="9144000" cy="5143500"/>
          </a:xfrm>
          <a:prstGeom prst="rect">
            <a:avLst/>
          </a:prstGeom>
          <a:noFill/>
          <a:ln>
            <a:noFill/>
          </a:ln>
        </p:spPr>
      </p:pic>
      <p:sp>
        <p:nvSpPr>
          <p:cNvPr id="228" name="Google Shape;228;p39"/>
          <p:cNvSpPr txBox="1">
            <a:spLocks noGrp="1"/>
          </p:cNvSpPr>
          <p:nvPr>
            <p:ph type="body" idx="4294967295"/>
          </p:nvPr>
        </p:nvSpPr>
        <p:spPr>
          <a:xfrm>
            <a:off x="2653650" y="1226700"/>
            <a:ext cx="3836700" cy="2690100"/>
          </a:xfrm>
          <a:prstGeom prst="rect">
            <a:avLst/>
          </a:prstGeom>
          <a:solidFill>
            <a:srgbClr val="20124D">
              <a:alpha val="21540"/>
            </a:srgbClr>
          </a:solidFill>
        </p:spPr>
        <p:txBody>
          <a:bodyPr spcFirstLastPara="1" wrap="square" lIns="91425" tIns="91425" rIns="91425" bIns="91425" anchor="ctr" anchorCtr="0">
            <a:noAutofit/>
          </a:bodyPr>
          <a:lstStyle/>
          <a:p>
            <a:pPr marL="0" lvl="0" indent="0" algn="ctr" rtl="0">
              <a:spcBef>
                <a:spcPts val="600"/>
              </a:spcBef>
              <a:spcAft>
                <a:spcPts val="0"/>
              </a:spcAft>
              <a:buNone/>
            </a:pPr>
            <a:r>
              <a:rPr lang="es-CR" sz="3200" dirty="0"/>
              <a:t>MONITOREO</a:t>
            </a:r>
          </a:p>
          <a:p>
            <a:pPr marL="0" lvl="0" indent="0" algn="ctr" rtl="0">
              <a:spcBef>
                <a:spcPts val="600"/>
              </a:spcBef>
              <a:spcAft>
                <a:spcPts val="0"/>
              </a:spcAft>
              <a:buNone/>
            </a:pPr>
            <a:r>
              <a:rPr lang="es-CR" sz="3600" b="1" dirty="0">
                <a:latin typeface="Raleway" pitchFamily="2" charset="0"/>
                <a:ea typeface="Homemade Apple"/>
                <a:cs typeface="Homemade Apple"/>
                <a:sym typeface="Homemade Apple"/>
              </a:rPr>
              <a:t>SAC</a:t>
            </a:r>
            <a:endParaRPr sz="3600" b="1" dirty="0">
              <a:latin typeface="Raleway" pitchFamily="2" charset="0"/>
              <a:ea typeface="Homemade Apple"/>
              <a:cs typeface="Homemade Apple"/>
              <a:sym typeface="Homemade Apple"/>
            </a:endParaRPr>
          </a:p>
        </p:txBody>
      </p:sp>
      <p:sp>
        <p:nvSpPr>
          <p:cNvPr id="229" name="Google Shape;229;p39"/>
          <p:cNvSpPr txBox="1">
            <a:spLocks noGrp="1"/>
          </p:cNvSpPr>
          <p:nvPr>
            <p:ph type="sldNum" idx="12"/>
          </p:nvPr>
        </p:nvSpPr>
        <p:spPr>
          <a:xfrm>
            <a:off x="8480584" y="46736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3</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pic>
        <p:nvPicPr>
          <p:cNvPr id="163" name="Google Shape;163;p31"/>
          <p:cNvPicPr preferRelativeResize="0"/>
          <p:nvPr/>
        </p:nvPicPr>
        <p:blipFill rotWithShape="1">
          <a:blip r:embed="rId3">
            <a:alphaModFix amt="14000"/>
          </a:blip>
          <a:srcRect/>
          <a:stretch/>
        </p:blipFill>
        <p:spPr>
          <a:xfrm>
            <a:off x="0" y="0"/>
            <a:ext cx="9144000" cy="5143500"/>
          </a:xfrm>
          <a:prstGeom prst="rect">
            <a:avLst/>
          </a:prstGeom>
          <a:noFill/>
          <a:ln>
            <a:noFill/>
          </a:ln>
        </p:spPr>
      </p:pic>
      <p:sp>
        <p:nvSpPr>
          <p:cNvPr id="3" name="Marcador de texto 2">
            <a:extLst>
              <a:ext uri="{FF2B5EF4-FFF2-40B4-BE49-F238E27FC236}">
                <a16:creationId xmlns:a16="http://schemas.microsoft.com/office/drawing/2014/main" id="{818F5A8F-CE23-47B9-B8FD-2D4216744570}"/>
              </a:ext>
            </a:extLst>
          </p:cNvPr>
          <p:cNvSpPr>
            <a:spLocks noGrp="1"/>
          </p:cNvSpPr>
          <p:nvPr>
            <p:ph type="body" idx="1"/>
          </p:nvPr>
        </p:nvSpPr>
        <p:spPr>
          <a:xfrm>
            <a:off x="573135" y="1447799"/>
            <a:ext cx="8082795" cy="3495487"/>
          </a:xfrm>
        </p:spPr>
        <p:txBody>
          <a:bodyPr/>
          <a:lstStyle/>
          <a:p>
            <a:r>
              <a:rPr lang="es-CR" sz="2000" dirty="0"/>
              <a:t>Monitoreo de Riesgos Financieros:</a:t>
            </a:r>
          </a:p>
          <a:p>
            <a:endParaRPr lang="es-CR" sz="1050" dirty="0"/>
          </a:p>
          <a:p>
            <a:pPr lvl="1">
              <a:lnSpc>
                <a:spcPct val="150000"/>
              </a:lnSpc>
            </a:pPr>
            <a:r>
              <a:rPr lang="es-CR" sz="1800" dirty="0"/>
              <a:t>Análisis de la liquidez con regresiones y promedios móviles</a:t>
            </a:r>
          </a:p>
          <a:p>
            <a:pPr lvl="1">
              <a:lnSpc>
                <a:spcPct val="150000"/>
              </a:lnSpc>
            </a:pPr>
            <a:r>
              <a:rPr lang="es-CR" sz="1800" dirty="0"/>
              <a:t>Riesgos de crédito,</a:t>
            </a:r>
          </a:p>
          <a:p>
            <a:pPr lvl="1">
              <a:lnSpc>
                <a:spcPct val="150000"/>
              </a:lnSpc>
            </a:pPr>
            <a:r>
              <a:rPr lang="es-CR" sz="1800" dirty="0"/>
              <a:t>Calidad de la cartera por medio de matrices de transición</a:t>
            </a:r>
          </a:p>
          <a:p>
            <a:pPr lvl="1">
              <a:lnSpc>
                <a:spcPct val="150000"/>
              </a:lnSpc>
            </a:pPr>
            <a:r>
              <a:rPr lang="es-CR" sz="1800" dirty="0"/>
              <a:t>Utilidades, la sostenibilidad financiera y la suficiencia patrimonial. </a:t>
            </a:r>
          </a:p>
          <a:p>
            <a:pPr lvl="1">
              <a:lnSpc>
                <a:spcPct val="150000"/>
              </a:lnSpc>
            </a:pPr>
            <a:endParaRPr lang="es-CR" sz="1800" dirty="0"/>
          </a:p>
        </p:txBody>
      </p:sp>
      <p:sp>
        <p:nvSpPr>
          <p:cNvPr id="167" name="Google Shape;167;p31"/>
          <p:cNvSpPr txBox="1">
            <a:spLocks noGrp="1"/>
          </p:cNvSpPr>
          <p:nvPr>
            <p:ph type="sldNum" idx="12"/>
          </p:nvPr>
        </p:nvSpPr>
        <p:spPr>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4</a:t>
            </a:fld>
            <a:endParaRPr/>
          </a:p>
        </p:txBody>
      </p:sp>
      <p:sp>
        <p:nvSpPr>
          <p:cNvPr id="11" name="Google Shape;154;p30">
            <a:extLst>
              <a:ext uri="{FF2B5EF4-FFF2-40B4-BE49-F238E27FC236}">
                <a16:creationId xmlns:a16="http://schemas.microsoft.com/office/drawing/2014/main" id="{348636DF-7F0D-42F9-A6EE-929B564A3C69}"/>
              </a:ext>
            </a:extLst>
          </p:cNvPr>
          <p:cNvSpPr txBox="1">
            <a:spLocks noGrp="1"/>
          </p:cNvSpPr>
          <p:nvPr>
            <p:ph type="title"/>
          </p:nvPr>
        </p:nvSpPr>
        <p:spPr>
          <a:xfrm>
            <a:off x="1084231" y="604315"/>
            <a:ext cx="7571700" cy="379500"/>
          </a:xfrm>
          <a:prstGeom prst="rect">
            <a:avLst/>
          </a:prstGeom>
        </p:spPr>
        <p:txBody>
          <a:bodyPr spcFirstLastPara="1" wrap="square" lIns="91425" tIns="91425" rIns="91425" bIns="91425" anchor="b" anchorCtr="0">
            <a:noAutofit/>
          </a:bodyPr>
          <a:lstStyle/>
          <a:p>
            <a:pPr lvl="0"/>
            <a:r>
              <a:rPr lang="en" sz="3600" b="1" dirty="0">
                <a:latin typeface="Homemade Apple"/>
                <a:ea typeface="Homemade Apple"/>
                <a:cs typeface="Homemade Apple"/>
                <a:sym typeface="Homemade Apple"/>
              </a:rPr>
              <a:t>Actualmente</a:t>
            </a:r>
            <a:endParaRPr sz="2400" dirty="0">
              <a:latin typeface="Homemade Apple"/>
              <a:ea typeface="Homemade Apple"/>
              <a:cs typeface="Homemade Apple"/>
              <a:sym typeface="Homemade Apple"/>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pic>
        <p:nvPicPr>
          <p:cNvPr id="163" name="Google Shape;163;p31"/>
          <p:cNvPicPr preferRelativeResize="0"/>
          <p:nvPr/>
        </p:nvPicPr>
        <p:blipFill rotWithShape="1">
          <a:blip r:embed="rId3">
            <a:alphaModFix amt="14000"/>
          </a:blip>
          <a:srcRect/>
          <a:stretch/>
        </p:blipFill>
        <p:spPr>
          <a:xfrm>
            <a:off x="0" y="0"/>
            <a:ext cx="9144000" cy="5143500"/>
          </a:xfrm>
          <a:prstGeom prst="rect">
            <a:avLst/>
          </a:prstGeom>
          <a:noFill/>
          <a:ln>
            <a:noFill/>
          </a:ln>
        </p:spPr>
      </p:pic>
      <p:sp>
        <p:nvSpPr>
          <p:cNvPr id="11" name="Google Shape;154;p30">
            <a:extLst>
              <a:ext uri="{FF2B5EF4-FFF2-40B4-BE49-F238E27FC236}">
                <a16:creationId xmlns:a16="http://schemas.microsoft.com/office/drawing/2014/main" id="{348636DF-7F0D-42F9-A6EE-929B564A3C69}"/>
              </a:ext>
            </a:extLst>
          </p:cNvPr>
          <p:cNvSpPr txBox="1">
            <a:spLocks noGrp="1"/>
          </p:cNvSpPr>
          <p:nvPr>
            <p:ph type="title"/>
          </p:nvPr>
        </p:nvSpPr>
        <p:spPr>
          <a:xfrm>
            <a:off x="962850" y="539578"/>
            <a:ext cx="7571700" cy="379500"/>
          </a:xfrm>
          <a:prstGeom prst="rect">
            <a:avLst/>
          </a:prstGeom>
        </p:spPr>
        <p:txBody>
          <a:bodyPr spcFirstLastPara="1" wrap="square" lIns="91425" tIns="91425" rIns="91425" bIns="91425" anchor="b" anchorCtr="0">
            <a:noAutofit/>
          </a:bodyPr>
          <a:lstStyle/>
          <a:p>
            <a:pPr lvl="0"/>
            <a:r>
              <a:rPr lang="en" sz="3600" b="1" dirty="0">
                <a:latin typeface="Homemade Apple"/>
                <a:ea typeface="Homemade Apple"/>
                <a:cs typeface="Homemade Apple"/>
                <a:sym typeface="Homemade Apple"/>
              </a:rPr>
              <a:t>En el 2022</a:t>
            </a:r>
            <a:endParaRPr sz="2400" dirty="0">
              <a:latin typeface="Homemade Apple"/>
              <a:ea typeface="Homemade Apple"/>
              <a:cs typeface="Homemade Apple"/>
              <a:sym typeface="Homemade Apple"/>
            </a:endParaRPr>
          </a:p>
        </p:txBody>
      </p:sp>
      <p:sp>
        <p:nvSpPr>
          <p:cNvPr id="3" name="Marcador de texto 2">
            <a:extLst>
              <a:ext uri="{FF2B5EF4-FFF2-40B4-BE49-F238E27FC236}">
                <a16:creationId xmlns:a16="http://schemas.microsoft.com/office/drawing/2014/main" id="{818F5A8F-CE23-47B9-B8FD-2D4216744570}"/>
              </a:ext>
            </a:extLst>
          </p:cNvPr>
          <p:cNvSpPr>
            <a:spLocks noGrp="1"/>
          </p:cNvSpPr>
          <p:nvPr>
            <p:ph type="body" idx="1"/>
          </p:nvPr>
        </p:nvSpPr>
        <p:spPr>
          <a:xfrm>
            <a:off x="962850" y="1346200"/>
            <a:ext cx="7494900" cy="3107478"/>
          </a:xfrm>
        </p:spPr>
        <p:txBody>
          <a:bodyPr/>
          <a:lstStyle/>
          <a:p>
            <a:r>
              <a:rPr lang="es-CR" sz="2000" dirty="0"/>
              <a:t>1.	Inclusión de Módulo de Análisis Económico:</a:t>
            </a:r>
          </a:p>
          <a:p>
            <a:pPr lvl="1"/>
            <a:endParaRPr lang="es-CR" sz="2000" dirty="0"/>
          </a:p>
          <a:p>
            <a:pPr lvl="1"/>
            <a:r>
              <a:rPr lang="es-CR" sz="1800" dirty="0"/>
              <a:t>Este módulo tendrá acceso a la información pública del BCCR y presentará la información más importante ya procesada en gráficos y tablas interactivas en una funcionalidad igual a la de la información financiera de las afiliadas. La primera parte de la implementación es la de presentar la información y la segunda es la de presentar la proyección FGA de algunas de las variables macro más importantes</a:t>
            </a:r>
            <a:r>
              <a:rPr lang="es-CR" sz="2000" dirty="0"/>
              <a:t>.</a:t>
            </a:r>
          </a:p>
          <a:p>
            <a:pPr marL="76200" indent="0">
              <a:buNone/>
            </a:pPr>
            <a:endParaRPr lang="es-CR" sz="1800" dirty="0"/>
          </a:p>
        </p:txBody>
      </p:sp>
      <p:sp>
        <p:nvSpPr>
          <p:cNvPr id="167" name="Google Shape;167;p31"/>
          <p:cNvSpPr txBox="1">
            <a:spLocks noGrp="1"/>
          </p:cNvSpPr>
          <p:nvPr>
            <p:ph type="sldNum" idx="12"/>
          </p:nvPr>
        </p:nvSpPr>
        <p:spPr>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5</a:t>
            </a:fld>
            <a:endParaRPr/>
          </a:p>
        </p:txBody>
      </p:sp>
    </p:spTree>
    <p:extLst>
      <p:ext uri="{BB962C8B-B14F-4D97-AF65-F5344CB8AC3E}">
        <p14:creationId xmlns:p14="http://schemas.microsoft.com/office/powerpoint/2010/main" val="9243770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pic>
        <p:nvPicPr>
          <p:cNvPr id="163" name="Google Shape;163;p31"/>
          <p:cNvPicPr preferRelativeResize="0"/>
          <p:nvPr/>
        </p:nvPicPr>
        <p:blipFill rotWithShape="1">
          <a:blip r:embed="rId3">
            <a:alphaModFix amt="14000"/>
          </a:blip>
          <a:srcRect/>
          <a:stretch/>
        </p:blipFill>
        <p:spPr>
          <a:xfrm>
            <a:off x="-13113" y="-47"/>
            <a:ext cx="9144000" cy="5143500"/>
          </a:xfrm>
          <a:prstGeom prst="rect">
            <a:avLst/>
          </a:prstGeom>
          <a:noFill/>
          <a:ln>
            <a:noFill/>
          </a:ln>
        </p:spPr>
      </p:pic>
      <p:sp>
        <p:nvSpPr>
          <p:cNvPr id="11" name="Google Shape;154;p30">
            <a:extLst>
              <a:ext uri="{FF2B5EF4-FFF2-40B4-BE49-F238E27FC236}">
                <a16:creationId xmlns:a16="http://schemas.microsoft.com/office/drawing/2014/main" id="{348636DF-7F0D-42F9-A6EE-929B564A3C69}"/>
              </a:ext>
            </a:extLst>
          </p:cNvPr>
          <p:cNvSpPr txBox="1">
            <a:spLocks noGrp="1"/>
          </p:cNvSpPr>
          <p:nvPr>
            <p:ph type="title"/>
          </p:nvPr>
        </p:nvSpPr>
        <p:spPr>
          <a:xfrm>
            <a:off x="962850" y="539578"/>
            <a:ext cx="7571700" cy="379500"/>
          </a:xfrm>
          <a:prstGeom prst="rect">
            <a:avLst/>
          </a:prstGeom>
        </p:spPr>
        <p:txBody>
          <a:bodyPr spcFirstLastPara="1" wrap="square" lIns="91425" tIns="91425" rIns="91425" bIns="91425" anchor="b" anchorCtr="0">
            <a:noAutofit/>
          </a:bodyPr>
          <a:lstStyle/>
          <a:p>
            <a:pPr lvl="0"/>
            <a:r>
              <a:rPr lang="en" sz="3600" b="1" dirty="0">
                <a:latin typeface="Homemade Apple"/>
                <a:ea typeface="Homemade Apple"/>
                <a:cs typeface="Homemade Apple"/>
                <a:sym typeface="Homemade Apple"/>
              </a:rPr>
              <a:t>En el 2022</a:t>
            </a:r>
            <a:endParaRPr sz="2400" dirty="0">
              <a:latin typeface="Homemade Apple"/>
              <a:ea typeface="Homemade Apple"/>
              <a:cs typeface="Homemade Apple"/>
              <a:sym typeface="Homemade Apple"/>
            </a:endParaRPr>
          </a:p>
        </p:txBody>
      </p:sp>
      <p:sp>
        <p:nvSpPr>
          <p:cNvPr id="3" name="Marcador de texto 2">
            <a:extLst>
              <a:ext uri="{FF2B5EF4-FFF2-40B4-BE49-F238E27FC236}">
                <a16:creationId xmlns:a16="http://schemas.microsoft.com/office/drawing/2014/main" id="{818F5A8F-CE23-47B9-B8FD-2D4216744570}"/>
              </a:ext>
            </a:extLst>
          </p:cNvPr>
          <p:cNvSpPr>
            <a:spLocks noGrp="1"/>
          </p:cNvSpPr>
          <p:nvPr>
            <p:ph type="body" idx="1"/>
          </p:nvPr>
        </p:nvSpPr>
        <p:spPr>
          <a:xfrm>
            <a:off x="706167" y="1054934"/>
            <a:ext cx="7828383" cy="3815517"/>
          </a:xfrm>
        </p:spPr>
        <p:txBody>
          <a:bodyPr/>
          <a:lstStyle/>
          <a:p>
            <a:r>
              <a:rPr lang="es-CR" sz="2000" dirty="0"/>
              <a:t>2.	Inclusión del Módulo de Análisis de Riesgos Ambientales (ESG por su siglas en inglés): </a:t>
            </a:r>
          </a:p>
          <a:p>
            <a:endParaRPr lang="es-CR" sz="1800" dirty="0"/>
          </a:p>
          <a:p>
            <a:pPr lvl="1"/>
            <a:r>
              <a:rPr lang="es-CR" sz="1800" dirty="0"/>
              <a:t>Se utilizará la información provista por la UNEP FI para montar el análisis de los riesgos ambientales de las afiliadas. El modulo aplicaría una Auto Evaluación a través de la cual las entidades completarán el cuestionario cada 6 meses y el Área de Análisis de FGA le estaría dando seguimiento a la evolución de la entidad. FGA emitirá un Informe de la primera evaluación e informes sucesivos de seguimiento.</a:t>
            </a:r>
          </a:p>
          <a:p>
            <a:pPr lvl="1"/>
            <a:endParaRPr lang="es-CR" sz="1800" dirty="0"/>
          </a:p>
          <a:p>
            <a:r>
              <a:rPr lang="es-CR" sz="1800" dirty="0"/>
              <a:t>3. 	Actualizar SAC según nueva regulación</a:t>
            </a:r>
          </a:p>
          <a:p>
            <a:pPr lvl="1">
              <a:lnSpc>
                <a:spcPct val="150000"/>
              </a:lnSpc>
            </a:pPr>
            <a:endParaRPr lang="es-CR" sz="1800" dirty="0"/>
          </a:p>
        </p:txBody>
      </p:sp>
      <p:sp>
        <p:nvSpPr>
          <p:cNvPr id="167" name="Google Shape;167;p31"/>
          <p:cNvSpPr txBox="1">
            <a:spLocks noGrp="1"/>
          </p:cNvSpPr>
          <p:nvPr>
            <p:ph type="sldNum" idx="12"/>
          </p:nvPr>
        </p:nvSpPr>
        <p:spPr>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6</a:t>
            </a:fld>
            <a:endParaRPr/>
          </a:p>
        </p:txBody>
      </p:sp>
    </p:spTree>
    <p:extLst>
      <p:ext uri="{BB962C8B-B14F-4D97-AF65-F5344CB8AC3E}">
        <p14:creationId xmlns:p14="http://schemas.microsoft.com/office/powerpoint/2010/main" val="17973862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3" name="Google Shape;173;p32"/>
          <p:cNvSpPr txBox="1">
            <a:spLocks noGrp="1"/>
          </p:cNvSpPr>
          <p:nvPr>
            <p:ph type="subTitle" idx="1"/>
          </p:nvPr>
        </p:nvSpPr>
        <p:spPr>
          <a:xfrm>
            <a:off x="1567832" y="663650"/>
            <a:ext cx="5878800" cy="78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800" b="1" dirty="0"/>
              <a:t>Además  se generan:</a:t>
            </a:r>
            <a:endParaRPr sz="2800" b="1" dirty="0"/>
          </a:p>
        </p:txBody>
      </p:sp>
      <p:sp>
        <p:nvSpPr>
          <p:cNvPr id="174" name="Google Shape;174;p32"/>
          <p:cNvSpPr/>
          <p:nvPr/>
        </p:nvSpPr>
        <p:spPr>
          <a:xfrm>
            <a:off x="761250" y="663650"/>
            <a:ext cx="499264" cy="454458"/>
          </a:xfrm>
          <a:custGeom>
            <a:avLst/>
            <a:gdLst/>
            <a:ahLst/>
            <a:cxnLst/>
            <a:rect l="l" t="t" r="r" b="b"/>
            <a:pathLst>
              <a:path w="17495" h="15330" extrusionOk="0">
                <a:moveTo>
                  <a:pt x="4648" y="1412"/>
                </a:moveTo>
                <a:lnTo>
                  <a:pt x="4526" y="1485"/>
                </a:lnTo>
                <a:lnTo>
                  <a:pt x="4429" y="1558"/>
                </a:lnTo>
                <a:lnTo>
                  <a:pt x="4258" y="1728"/>
                </a:lnTo>
                <a:lnTo>
                  <a:pt x="4185" y="1825"/>
                </a:lnTo>
                <a:lnTo>
                  <a:pt x="4112" y="1947"/>
                </a:lnTo>
                <a:lnTo>
                  <a:pt x="3869" y="1947"/>
                </a:lnTo>
                <a:lnTo>
                  <a:pt x="3893" y="1898"/>
                </a:lnTo>
                <a:lnTo>
                  <a:pt x="4015" y="1679"/>
                </a:lnTo>
                <a:lnTo>
                  <a:pt x="4088" y="1436"/>
                </a:lnTo>
                <a:lnTo>
                  <a:pt x="4088" y="1412"/>
                </a:lnTo>
                <a:close/>
                <a:moveTo>
                  <a:pt x="4939" y="1412"/>
                </a:moveTo>
                <a:lnTo>
                  <a:pt x="4867" y="1509"/>
                </a:lnTo>
                <a:lnTo>
                  <a:pt x="4818" y="1631"/>
                </a:lnTo>
                <a:lnTo>
                  <a:pt x="4794" y="1752"/>
                </a:lnTo>
                <a:lnTo>
                  <a:pt x="4769" y="1898"/>
                </a:lnTo>
                <a:lnTo>
                  <a:pt x="4769" y="1947"/>
                </a:lnTo>
                <a:lnTo>
                  <a:pt x="4380" y="1947"/>
                </a:lnTo>
                <a:lnTo>
                  <a:pt x="4404" y="1898"/>
                </a:lnTo>
                <a:lnTo>
                  <a:pt x="4526" y="1679"/>
                </a:lnTo>
                <a:lnTo>
                  <a:pt x="4672" y="1436"/>
                </a:lnTo>
                <a:lnTo>
                  <a:pt x="4672" y="1412"/>
                </a:lnTo>
                <a:close/>
                <a:moveTo>
                  <a:pt x="5815" y="1387"/>
                </a:moveTo>
                <a:lnTo>
                  <a:pt x="5645" y="1558"/>
                </a:lnTo>
                <a:lnTo>
                  <a:pt x="5475" y="1704"/>
                </a:lnTo>
                <a:lnTo>
                  <a:pt x="5402" y="1825"/>
                </a:lnTo>
                <a:lnTo>
                  <a:pt x="5304" y="1947"/>
                </a:lnTo>
                <a:lnTo>
                  <a:pt x="5037" y="1947"/>
                </a:lnTo>
                <a:lnTo>
                  <a:pt x="5037" y="1898"/>
                </a:lnTo>
                <a:lnTo>
                  <a:pt x="5061" y="1777"/>
                </a:lnTo>
                <a:lnTo>
                  <a:pt x="5085" y="1631"/>
                </a:lnTo>
                <a:lnTo>
                  <a:pt x="5183" y="1387"/>
                </a:lnTo>
                <a:close/>
                <a:moveTo>
                  <a:pt x="3407" y="1412"/>
                </a:moveTo>
                <a:lnTo>
                  <a:pt x="3285" y="1533"/>
                </a:lnTo>
                <a:lnTo>
                  <a:pt x="3188" y="1679"/>
                </a:lnTo>
                <a:lnTo>
                  <a:pt x="3090" y="1825"/>
                </a:lnTo>
                <a:lnTo>
                  <a:pt x="3042" y="1971"/>
                </a:lnTo>
                <a:lnTo>
                  <a:pt x="2774" y="1971"/>
                </a:lnTo>
                <a:lnTo>
                  <a:pt x="2847" y="1801"/>
                </a:lnTo>
                <a:lnTo>
                  <a:pt x="3042" y="1412"/>
                </a:lnTo>
                <a:close/>
                <a:moveTo>
                  <a:pt x="4039" y="1412"/>
                </a:moveTo>
                <a:lnTo>
                  <a:pt x="3966" y="1509"/>
                </a:lnTo>
                <a:lnTo>
                  <a:pt x="3893" y="1606"/>
                </a:lnTo>
                <a:lnTo>
                  <a:pt x="3747" y="1801"/>
                </a:lnTo>
                <a:lnTo>
                  <a:pt x="3626" y="1947"/>
                </a:lnTo>
                <a:lnTo>
                  <a:pt x="3334" y="1971"/>
                </a:lnTo>
                <a:lnTo>
                  <a:pt x="3455" y="1679"/>
                </a:lnTo>
                <a:lnTo>
                  <a:pt x="3601" y="1412"/>
                </a:lnTo>
                <a:close/>
                <a:moveTo>
                  <a:pt x="2239" y="1412"/>
                </a:moveTo>
                <a:lnTo>
                  <a:pt x="2068" y="1533"/>
                </a:lnTo>
                <a:lnTo>
                  <a:pt x="1947" y="1679"/>
                </a:lnTo>
                <a:lnTo>
                  <a:pt x="1801" y="1825"/>
                </a:lnTo>
                <a:lnTo>
                  <a:pt x="1679" y="1971"/>
                </a:lnTo>
                <a:lnTo>
                  <a:pt x="1509" y="1996"/>
                </a:lnTo>
                <a:lnTo>
                  <a:pt x="1655" y="1704"/>
                </a:lnTo>
                <a:lnTo>
                  <a:pt x="1849" y="1436"/>
                </a:lnTo>
                <a:lnTo>
                  <a:pt x="2166" y="1412"/>
                </a:lnTo>
                <a:close/>
                <a:moveTo>
                  <a:pt x="2896" y="1412"/>
                </a:moveTo>
                <a:lnTo>
                  <a:pt x="2774" y="1558"/>
                </a:lnTo>
                <a:lnTo>
                  <a:pt x="2677" y="1704"/>
                </a:lnTo>
                <a:lnTo>
                  <a:pt x="2579" y="1850"/>
                </a:lnTo>
                <a:lnTo>
                  <a:pt x="2506" y="1996"/>
                </a:lnTo>
                <a:lnTo>
                  <a:pt x="2214" y="1971"/>
                </a:lnTo>
                <a:lnTo>
                  <a:pt x="1995" y="1971"/>
                </a:lnTo>
                <a:lnTo>
                  <a:pt x="2239" y="1679"/>
                </a:lnTo>
                <a:lnTo>
                  <a:pt x="2482" y="1412"/>
                </a:lnTo>
                <a:close/>
                <a:moveTo>
                  <a:pt x="7056" y="1387"/>
                </a:moveTo>
                <a:lnTo>
                  <a:pt x="6935" y="1558"/>
                </a:lnTo>
                <a:lnTo>
                  <a:pt x="6667" y="1898"/>
                </a:lnTo>
                <a:lnTo>
                  <a:pt x="6594" y="1996"/>
                </a:lnTo>
                <a:lnTo>
                  <a:pt x="6278" y="1971"/>
                </a:lnTo>
                <a:lnTo>
                  <a:pt x="6302" y="1898"/>
                </a:lnTo>
                <a:lnTo>
                  <a:pt x="6594" y="1436"/>
                </a:lnTo>
                <a:lnTo>
                  <a:pt x="6570" y="1412"/>
                </a:lnTo>
                <a:lnTo>
                  <a:pt x="6545" y="1412"/>
                </a:lnTo>
                <a:lnTo>
                  <a:pt x="6351" y="1582"/>
                </a:lnTo>
                <a:lnTo>
                  <a:pt x="6156" y="1777"/>
                </a:lnTo>
                <a:lnTo>
                  <a:pt x="6083" y="1874"/>
                </a:lnTo>
                <a:lnTo>
                  <a:pt x="6010" y="1971"/>
                </a:lnTo>
                <a:lnTo>
                  <a:pt x="5596" y="1971"/>
                </a:lnTo>
                <a:lnTo>
                  <a:pt x="5694" y="1801"/>
                </a:lnTo>
                <a:lnTo>
                  <a:pt x="5840" y="1606"/>
                </a:lnTo>
                <a:lnTo>
                  <a:pt x="5986" y="1387"/>
                </a:lnTo>
                <a:close/>
                <a:moveTo>
                  <a:pt x="7665" y="1387"/>
                </a:moveTo>
                <a:lnTo>
                  <a:pt x="7519" y="1509"/>
                </a:lnTo>
                <a:lnTo>
                  <a:pt x="7373" y="1655"/>
                </a:lnTo>
                <a:lnTo>
                  <a:pt x="7251" y="1825"/>
                </a:lnTo>
                <a:lnTo>
                  <a:pt x="7154" y="1996"/>
                </a:lnTo>
                <a:lnTo>
                  <a:pt x="6910" y="1996"/>
                </a:lnTo>
                <a:lnTo>
                  <a:pt x="7056" y="1777"/>
                </a:lnTo>
                <a:lnTo>
                  <a:pt x="7348" y="1387"/>
                </a:lnTo>
                <a:close/>
                <a:moveTo>
                  <a:pt x="15135" y="1412"/>
                </a:moveTo>
                <a:lnTo>
                  <a:pt x="15281" y="1436"/>
                </a:lnTo>
                <a:lnTo>
                  <a:pt x="15524" y="1436"/>
                </a:lnTo>
                <a:lnTo>
                  <a:pt x="15475" y="1509"/>
                </a:lnTo>
                <a:lnTo>
                  <a:pt x="15232" y="1728"/>
                </a:lnTo>
                <a:lnTo>
                  <a:pt x="15135" y="1874"/>
                </a:lnTo>
                <a:lnTo>
                  <a:pt x="15037" y="1996"/>
                </a:lnTo>
                <a:lnTo>
                  <a:pt x="14697" y="1996"/>
                </a:lnTo>
                <a:lnTo>
                  <a:pt x="14794" y="1898"/>
                </a:lnTo>
                <a:lnTo>
                  <a:pt x="14989" y="1655"/>
                </a:lnTo>
                <a:lnTo>
                  <a:pt x="15135" y="1412"/>
                </a:lnTo>
                <a:close/>
                <a:moveTo>
                  <a:pt x="15865" y="1436"/>
                </a:moveTo>
                <a:lnTo>
                  <a:pt x="16254" y="1460"/>
                </a:lnTo>
                <a:lnTo>
                  <a:pt x="16278" y="1460"/>
                </a:lnTo>
                <a:lnTo>
                  <a:pt x="16157" y="1606"/>
                </a:lnTo>
                <a:lnTo>
                  <a:pt x="16035" y="1801"/>
                </a:lnTo>
                <a:lnTo>
                  <a:pt x="15913" y="1996"/>
                </a:lnTo>
                <a:lnTo>
                  <a:pt x="15427" y="1996"/>
                </a:lnTo>
                <a:lnTo>
                  <a:pt x="15646" y="1728"/>
                </a:lnTo>
                <a:lnTo>
                  <a:pt x="15865" y="1436"/>
                </a:lnTo>
                <a:close/>
                <a:moveTo>
                  <a:pt x="8176" y="1387"/>
                </a:moveTo>
                <a:lnTo>
                  <a:pt x="8030" y="1533"/>
                </a:lnTo>
                <a:lnTo>
                  <a:pt x="7884" y="1679"/>
                </a:lnTo>
                <a:lnTo>
                  <a:pt x="7665" y="2020"/>
                </a:lnTo>
                <a:lnTo>
                  <a:pt x="7494" y="2020"/>
                </a:lnTo>
                <a:lnTo>
                  <a:pt x="7640" y="1704"/>
                </a:lnTo>
                <a:lnTo>
                  <a:pt x="7786" y="1387"/>
                </a:lnTo>
                <a:close/>
                <a:moveTo>
                  <a:pt x="8687" y="1387"/>
                </a:moveTo>
                <a:lnTo>
                  <a:pt x="8638" y="1436"/>
                </a:lnTo>
                <a:lnTo>
                  <a:pt x="8419" y="1679"/>
                </a:lnTo>
                <a:lnTo>
                  <a:pt x="8322" y="1825"/>
                </a:lnTo>
                <a:lnTo>
                  <a:pt x="8224" y="1971"/>
                </a:lnTo>
                <a:lnTo>
                  <a:pt x="8224" y="2020"/>
                </a:lnTo>
                <a:lnTo>
                  <a:pt x="8005" y="2020"/>
                </a:lnTo>
                <a:lnTo>
                  <a:pt x="8200" y="1704"/>
                </a:lnTo>
                <a:lnTo>
                  <a:pt x="8273" y="1558"/>
                </a:lnTo>
                <a:lnTo>
                  <a:pt x="8346" y="1387"/>
                </a:lnTo>
                <a:close/>
                <a:moveTo>
                  <a:pt x="9441" y="1387"/>
                </a:moveTo>
                <a:lnTo>
                  <a:pt x="9271" y="1558"/>
                </a:lnTo>
                <a:lnTo>
                  <a:pt x="9125" y="1752"/>
                </a:lnTo>
                <a:lnTo>
                  <a:pt x="9027" y="1874"/>
                </a:lnTo>
                <a:lnTo>
                  <a:pt x="8930" y="2020"/>
                </a:lnTo>
                <a:lnTo>
                  <a:pt x="8468" y="2020"/>
                </a:lnTo>
                <a:lnTo>
                  <a:pt x="8565" y="1923"/>
                </a:lnTo>
                <a:lnTo>
                  <a:pt x="8833" y="1631"/>
                </a:lnTo>
                <a:lnTo>
                  <a:pt x="8954" y="1509"/>
                </a:lnTo>
                <a:lnTo>
                  <a:pt x="9076" y="1387"/>
                </a:lnTo>
                <a:close/>
                <a:moveTo>
                  <a:pt x="10220" y="1363"/>
                </a:moveTo>
                <a:lnTo>
                  <a:pt x="10074" y="1436"/>
                </a:lnTo>
                <a:lnTo>
                  <a:pt x="9952" y="1558"/>
                </a:lnTo>
                <a:lnTo>
                  <a:pt x="9757" y="1801"/>
                </a:lnTo>
                <a:lnTo>
                  <a:pt x="9587" y="2020"/>
                </a:lnTo>
                <a:lnTo>
                  <a:pt x="9271" y="2020"/>
                </a:lnTo>
                <a:lnTo>
                  <a:pt x="9368" y="1874"/>
                </a:lnTo>
                <a:lnTo>
                  <a:pt x="9514" y="1631"/>
                </a:lnTo>
                <a:lnTo>
                  <a:pt x="9587" y="1509"/>
                </a:lnTo>
                <a:lnTo>
                  <a:pt x="9636" y="1387"/>
                </a:lnTo>
                <a:lnTo>
                  <a:pt x="10220" y="1363"/>
                </a:lnTo>
                <a:close/>
                <a:moveTo>
                  <a:pt x="11436" y="1339"/>
                </a:moveTo>
                <a:lnTo>
                  <a:pt x="11290" y="1558"/>
                </a:lnTo>
                <a:lnTo>
                  <a:pt x="11120" y="1777"/>
                </a:lnTo>
                <a:lnTo>
                  <a:pt x="11047" y="1898"/>
                </a:lnTo>
                <a:lnTo>
                  <a:pt x="10998" y="2020"/>
                </a:lnTo>
                <a:lnTo>
                  <a:pt x="10609" y="2020"/>
                </a:lnTo>
                <a:lnTo>
                  <a:pt x="10755" y="1874"/>
                </a:lnTo>
                <a:lnTo>
                  <a:pt x="10877" y="1728"/>
                </a:lnTo>
                <a:lnTo>
                  <a:pt x="10950" y="1582"/>
                </a:lnTo>
                <a:lnTo>
                  <a:pt x="11023" y="1412"/>
                </a:lnTo>
                <a:lnTo>
                  <a:pt x="10998" y="1363"/>
                </a:lnTo>
                <a:lnTo>
                  <a:pt x="10950" y="1363"/>
                </a:lnTo>
                <a:lnTo>
                  <a:pt x="10585" y="1679"/>
                </a:lnTo>
                <a:lnTo>
                  <a:pt x="10244" y="2020"/>
                </a:lnTo>
                <a:lnTo>
                  <a:pt x="9830" y="2020"/>
                </a:lnTo>
                <a:lnTo>
                  <a:pt x="9952" y="1850"/>
                </a:lnTo>
                <a:lnTo>
                  <a:pt x="10074" y="1704"/>
                </a:lnTo>
                <a:lnTo>
                  <a:pt x="10195" y="1533"/>
                </a:lnTo>
                <a:lnTo>
                  <a:pt x="10317" y="1363"/>
                </a:lnTo>
                <a:lnTo>
                  <a:pt x="11436" y="1339"/>
                </a:lnTo>
                <a:close/>
                <a:moveTo>
                  <a:pt x="11996" y="1339"/>
                </a:moveTo>
                <a:lnTo>
                  <a:pt x="11874" y="1485"/>
                </a:lnTo>
                <a:lnTo>
                  <a:pt x="11777" y="1655"/>
                </a:lnTo>
                <a:lnTo>
                  <a:pt x="11704" y="1850"/>
                </a:lnTo>
                <a:lnTo>
                  <a:pt x="11680" y="2020"/>
                </a:lnTo>
                <a:lnTo>
                  <a:pt x="11290" y="2020"/>
                </a:lnTo>
                <a:lnTo>
                  <a:pt x="11388" y="1850"/>
                </a:lnTo>
                <a:lnTo>
                  <a:pt x="11485" y="1679"/>
                </a:lnTo>
                <a:lnTo>
                  <a:pt x="11558" y="1509"/>
                </a:lnTo>
                <a:lnTo>
                  <a:pt x="11631" y="1339"/>
                </a:lnTo>
                <a:close/>
                <a:moveTo>
                  <a:pt x="12993" y="1314"/>
                </a:moveTo>
                <a:lnTo>
                  <a:pt x="12823" y="1485"/>
                </a:lnTo>
                <a:lnTo>
                  <a:pt x="12653" y="1655"/>
                </a:lnTo>
                <a:lnTo>
                  <a:pt x="12507" y="1801"/>
                </a:lnTo>
                <a:lnTo>
                  <a:pt x="12434" y="1898"/>
                </a:lnTo>
                <a:lnTo>
                  <a:pt x="12385" y="2020"/>
                </a:lnTo>
                <a:lnTo>
                  <a:pt x="11972" y="2020"/>
                </a:lnTo>
                <a:lnTo>
                  <a:pt x="12045" y="1801"/>
                </a:lnTo>
                <a:lnTo>
                  <a:pt x="12166" y="1582"/>
                </a:lnTo>
                <a:lnTo>
                  <a:pt x="12312" y="1314"/>
                </a:lnTo>
                <a:close/>
                <a:moveTo>
                  <a:pt x="13115" y="1314"/>
                </a:moveTo>
                <a:lnTo>
                  <a:pt x="13602" y="1339"/>
                </a:lnTo>
                <a:lnTo>
                  <a:pt x="13407" y="1582"/>
                </a:lnTo>
                <a:lnTo>
                  <a:pt x="13261" y="1777"/>
                </a:lnTo>
                <a:lnTo>
                  <a:pt x="13188" y="1898"/>
                </a:lnTo>
                <a:lnTo>
                  <a:pt x="13139" y="2020"/>
                </a:lnTo>
                <a:lnTo>
                  <a:pt x="12677" y="2020"/>
                </a:lnTo>
                <a:lnTo>
                  <a:pt x="12775" y="1825"/>
                </a:lnTo>
                <a:lnTo>
                  <a:pt x="13115" y="1314"/>
                </a:lnTo>
                <a:close/>
                <a:moveTo>
                  <a:pt x="13796" y="1339"/>
                </a:moveTo>
                <a:lnTo>
                  <a:pt x="14137" y="1363"/>
                </a:lnTo>
                <a:lnTo>
                  <a:pt x="13894" y="1631"/>
                </a:lnTo>
                <a:lnTo>
                  <a:pt x="13748" y="1801"/>
                </a:lnTo>
                <a:lnTo>
                  <a:pt x="13699" y="1898"/>
                </a:lnTo>
                <a:lnTo>
                  <a:pt x="13675" y="2020"/>
                </a:lnTo>
                <a:lnTo>
                  <a:pt x="13431" y="2020"/>
                </a:lnTo>
                <a:lnTo>
                  <a:pt x="13553" y="1752"/>
                </a:lnTo>
                <a:lnTo>
                  <a:pt x="13796" y="1339"/>
                </a:lnTo>
                <a:close/>
                <a:moveTo>
                  <a:pt x="14259" y="1387"/>
                </a:moveTo>
                <a:lnTo>
                  <a:pt x="15013" y="1412"/>
                </a:lnTo>
                <a:lnTo>
                  <a:pt x="14794" y="1606"/>
                </a:lnTo>
                <a:lnTo>
                  <a:pt x="14599" y="1801"/>
                </a:lnTo>
                <a:lnTo>
                  <a:pt x="14502" y="1898"/>
                </a:lnTo>
                <a:lnTo>
                  <a:pt x="14405" y="2020"/>
                </a:lnTo>
                <a:lnTo>
                  <a:pt x="13918" y="2020"/>
                </a:lnTo>
                <a:lnTo>
                  <a:pt x="14015" y="1850"/>
                </a:lnTo>
                <a:lnTo>
                  <a:pt x="14088" y="1704"/>
                </a:lnTo>
                <a:lnTo>
                  <a:pt x="14259" y="1387"/>
                </a:lnTo>
                <a:close/>
                <a:moveTo>
                  <a:pt x="16643" y="1412"/>
                </a:moveTo>
                <a:lnTo>
                  <a:pt x="16789" y="1436"/>
                </a:lnTo>
                <a:lnTo>
                  <a:pt x="16838" y="1460"/>
                </a:lnTo>
                <a:lnTo>
                  <a:pt x="16911" y="1485"/>
                </a:lnTo>
                <a:lnTo>
                  <a:pt x="16643" y="1679"/>
                </a:lnTo>
                <a:lnTo>
                  <a:pt x="16424" y="1898"/>
                </a:lnTo>
                <a:lnTo>
                  <a:pt x="16278" y="2044"/>
                </a:lnTo>
                <a:lnTo>
                  <a:pt x="16230" y="2020"/>
                </a:lnTo>
                <a:lnTo>
                  <a:pt x="16157" y="1996"/>
                </a:lnTo>
                <a:lnTo>
                  <a:pt x="16303" y="1728"/>
                </a:lnTo>
                <a:lnTo>
                  <a:pt x="16497" y="1436"/>
                </a:lnTo>
                <a:lnTo>
                  <a:pt x="16643" y="1412"/>
                </a:lnTo>
                <a:close/>
                <a:moveTo>
                  <a:pt x="389" y="1387"/>
                </a:moveTo>
                <a:lnTo>
                  <a:pt x="657" y="1436"/>
                </a:lnTo>
                <a:lnTo>
                  <a:pt x="973" y="1460"/>
                </a:lnTo>
                <a:lnTo>
                  <a:pt x="803" y="1606"/>
                </a:lnTo>
                <a:lnTo>
                  <a:pt x="657" y="1752"/>
                </a:lnTo>
                <a:lnTo>
                  <a:pt x="535" y="1923"/>
                </a:lnTo>
                <a:lnTo>
                  <a:pt x="487" y="1996"/>
                </a:lnTo>
                <a:lnTo>
                  <a:pt x="438" y="2069"/>
                </a:lnTo>
                <a:lnTo>
                  <a:pt x="438" y="1679"/>
                </a:lnTo>
                <a:lnTo>
                  <a:pt x="389" y="1387"/>
                </a:lnTo>
                <a:close/>
                <a:moveTo>
                  <a:pt x="1655" y="1436"/>
                </a:moveTo>
                <a:lnTo>
                  <a:pt x="1509" y="1558"/>
                </a:lnTo>
                <a:lnTo>
                  <a:pt x="1363" y="1728"/>
                </a:lnTo>
                <a:lnTo>
                  <a:pt x="1241" y="1898"/>
                </a:lnTo>
                <a:lnTo>
                  <a:pt x="1168" y="2093"/>
                </a:lnTo>
                <a:lnTo>
                  <a:pt x="1144" y="2093"/>
                </a:lnTo>
                <a:lnTo>
                  <a:pt x="1095" y="2142"/>
                </a:lnTo>
                <a:lnTo>
                  <a:pt x="1071" y="2190"/>
                </a:lnTo>
                <a:lnTo>
                  <a:pt x="1071" y="2239"/>
                </a:lnTo>
                <a:lnTo>
                  <a:pt x="1071" y="2288"/>
                </a:lnTo>
                <a:lnTo>
                  <a:pt x="1071" y="2409"/>
                </a:lnTo>
                <a:lnTo>
                  <a:pt x="1046" y="2409"/>
                </a:lnTo>
                <a:lnTo>
                  <a:pt x="925" y="2458"/>
                </a:lnTo>
                <a:lnTo>
                  <a:pt x="827" y="2531"/>
                </a:lnTo>
                <a:lnTo>
                  <a:pt x="633" y="2726"/>
                </a:lnTo>
                <a:lnTo>
                  <a:pt x="462" y="2872"/>
                </a:lnTo>
                <a:lnTo>
                  <a:pt x="462" y="2677"/>
                </a:lnTo>
                <a:lnTo>
                  <a:pt x="438" y="2263"/>
                </a:lnTo>
                <a:lnTo>
                  <a:pt x="462" y="2263"/>
                </a:lnTo>
                <a:lnTo>
                  <a:pt x="608" y="2215"/>
                </a:lnTo>
                <a:lnTo>
                  <a:pt x="657" y="2166"/>
                </a:lnTo>
                <a:lnTo>
                  <a:pt x="730" y="2117"/>
                </a:lnTo>
                <a:lnTo>
                  <a:pt x="973" y="1850"/>
                </a:lnTo>
                <a:lnTo>
                  <a:pt x="1168" y="1655"/>
                </a:lnTo>
                <a:lnTo>
                  <a:pt x="1387" y="1460"/>
                </a:lnTo>
                <a:lnTo>
                  <a:pt x="1655" y="1436"/>
                </a:lnTo>
                <a:close/>
                <a:moveTo>
                  <a:pt x="16935" y="1631"/>
                </a:moveTo>
                <a:lnTo>
                  <a:pt x="16960" y="1947"/>
                </a:lnTo>
                <a:lnTo>
                  <a:pt x="16960" y="2239"/>
                </a:lnTo>
                <a:lnTo>
                  <a:pt x="16935" y="2847"/>
                </a:lnTo>
                <a:lnTo>
                  <a:pt x="16814" y="2920"/>
                </a:lnTo>
                <a:lnTo>
                  <a:pt x="16692" y="2993"/>
                </a:lnTo>
                <a:lnTo>
                  <a:pt x="16473" y="3188"/>
                </a:lnTo>
                <a:lnTo>
                  <a:pt x="16376" y="3310"/>
                </a:lnTo>
                <a:lnTo>
                  <a:pt x="16424" y="2872"/>
                </a:lnTo>
                <a:lnTo>
                  <a:pt x="16619" y="2726"/>
                </a:lnTo>
                <a:lnTo>
                  <a:pt x="16765" y="2628"/>
                </a:lnTo>
                <a:lnTo>
                  <a:pt x="16838" y="2580"/>
                </a:lnTo>
                <a:lnTo>
                  <a:pt x="16911" y="2507"/>
                </a:lnTo>
                <a:lnTo>
                  <a:pt x="16911" y="2482"/>
                </a:lnTo>
                <a:lnTo>
                  <a:pt x="16911" y="2434"/>
                </a:lnTo>
                <a:lnTo>
                  <a:pt x="16887" y="2409"/>
                </a:lnTo>
                <a:lnTo>
                  <a:pt x="16838" y="2385"/>
                </a:lnTo>
                <a:lnTo>
                  <a:pt x="16765" y="2409"/>
                </a:lnTo>
                <a:lnTo>
                  <a:pt x="16692" y="2458"/>
                </a:lnTo>
                <a:lnTo>
                  <a:pt x="16570" y="2580"/>
                </a:lnTo>
                <a:lnTo>
                  <a:pt x="16400" y="2701"/>
                </a:lnTo>
                <a:lnTo>
                  <a:pt x="16376" y="2555"/>
                </a:lnTo>
                <a:lnTo>
                  <a:pt x="16327" y="2434"/>
                </a:lnTo>
                <a:lnTo>
                  <a:pt x="16424" y="2361"/>
                </a:lnTo>
                <a:lnTo>
                  <a:pt x="16497" y="2239"/>
                </a:lnTo>
                <a:lnTo>
                  <a:pt x="16643" y="2020"/>
                </a:lnTo>
                <a:lnTo>
                  <a:pt x="16935" y="1631"/>
                </a:lnTo>
                <a:close/>
                <a:moveTo>
                  <a:pt x="1022" y="2896"/>
                </a:moveTo>
                <a:lnTo>
                  <a:pt x="998" y="3237"/>
                </a:lnTo>
                <a:lnTo>
                  <a:pt x="900" y="3310"/>
                </a:lnTo>
                <a:lnTo>
                  <a:pt x="803" y="3407"/>
                </a:lnTo>
                <a:lnTo>
                  <a:pt x="657" y="3675"/>
                </a:lnTo>
                <a:lnTo>
                  <a:pt x="511" y="3966"/>
                </a:lnTo>
                <a:lnTo>
                  <a:pt x="487" y="3310"/>
                </a:lnTo>
                <a:lnTo>
                  <a:pt x="608" y="3261"/>
                </a:lnTo>
                <a:lnTo>
                  <a:pt x="706" y="3188"/>
                </a:lnTo>
                <a:lnTo>
                  <a:pt x="900" y="3018"/>
                </a:lnTo>
                <a:lnTo>
                  <a:pt x="1022" y="2896"/>
                </a:lnTo>
                <a:close/>
                <a:moveTo>
                  <a:pt x="16935" y="3139"/>
                </a:moveTo>
                <a:lnTo>
                  <a:pt x="16935" y="3504"/>
                </a:lnTo>
                <a:lnTo>
                  <a:pt x="16789" y="3577"/>
                </a:lnTo>
                <a:lnTo>
                  <a:pt x="16668" y="3675"/>
                </a:lnTo>
                <a:lnTo>
                  <a:pt x="16449" y="3893"/>
                </a:lnTo>
                <a:lnTo>
                  <a:pt x="16376" y="3991"/>
                </a:lnTo>
                <a:lnTo>
                  <a:pt x="16376" y="3723"/>
                </a:lnTo>
                <a:lnTo>
                  <a:pt x="16400" y="3675"/>
                </a:lnTo>
                <a:lnTo>
                  <a:pt x="16619" y="3407"/>
                </a:lnTo>
                <a:lnTo>
                  <a:pt x="16741" y="3310"/>
                </a:lnTo>
                <a:lnTo>
                  <a:pt x="16838" y="3212"/>
                </a:lnTo>
                <a:lnTo>
                  <a:pt x="16935" y="3139"/>
                </a:lnTo>
                <a:close/>
                <a:moveTo>
                  <a:pt x="16935" y="3723"/>
                </a:moveTo>
                <a:lnTo>
                  <a:pt x="16935" y="4258"/>
                </a:lnTo>
                <a:lnTo>
                  <a:pt x="16546" y="4599"/>
                </a:lnTo>
                <a:lnTo>
                  <a:pt x="16424" y="4721"/>
                </a:lnTo>
                <a:lnTo>
                  <a:pt x="16400" y="4429"/>
                </a:lnTo>
                <a:lnTo>
                  <a:pt x="16522" y="4210"/>
                </a:lnTo>
                <a:lnTo>
                  <a:pt x="16643" y="4015"/>
                </a:lnTo>
                <a:lnTo>
                  <a:pt x="16935" y="3723"/>
                </a:lnTo>
                <a:close/>
                <a:moveTo>
                  <a:pt x="998" y="3553"/>
                </a:moveTo>
                <a:lnTo>
                  <a:pt x="973" y="4210"/>
                </a:lnTo>
                <a:lnTo>
                  <a:pt x="949" y="4234"/>
                </a:lnTo>
                <a:lnTo>
                  <a:pt x="803" y="4429"/>
                </a:lnTo>
                <a:lnTo>
                  <a:pt x="657" y="4623"/>
                </a:lnTo>
                <a:lnTo>
                  <a:pt x="535" y="4769"/>
                </a:lnTo>
                <a:lnTo>
                  <a:pt x="535" y="4234"/>
                </a:lnTo>
                <a:lnTo>
                  <a:pt x="681" y="4039"/>
                </a:lnTo>
                <a:lnTo>
                  <a:pt x="803" y="3845"/>
                </a:lnTo>
                <a:lnTo>
                  <a:pt x="998" y="3553"/>
                </a:lnTo>
                <a:close/>
                <a:moveTo>
                  <a:pt x="16935" y="4599"/>
                </a:moveTo>
                <a:lnTo>
                  <a:pt x="16911" y="5256"/>
                </a:lnTo>
                <a:lnTo>
                  <a:pt x="16668" y="5426"/>
                </a:lnTo>
                <a:lnTo>
                  <a:pt x="16570" y="5524"/>
                </a:lnTo>
                <a:lnTo>
                  <a:pt x="16449" y="5621"/>
                </a:lnTo>
                <a:lnTo>
                  <a:pt x="16424" y="5670"/>
                </a:lnTo>
                <a:lnTo>
                  <a:pt x="16424" y="5207"/>
                </a:lnTo>
                <a:lnTo>
                  <a:pt x="16570" y="5037"/>
                </a:lnTo>
                <a:lnTo>
                  <a:pt x="16692" y="4891"/>
                </a:lnTo>
                <a:lnTo>
                  <a:pt x="16814" y="4745"/>
                </a:lnTo>
                <a:lnTo>
                  <a:pt x="16935" y="4599"/>
                </a:lnTo>
                <a:close/>
                <a:moveTo>
                  <a:pt x="973" y="4696"/>
                </a:moveTo>
                <a:lnTo>
                  <a:pt x="973" y="5280"/>
                </a:lnTo>
                <a:lnTo>
                  <a:pt x="730" y="5475"/>
                </a:lnTo>
                <a:lnTo>
                  <a:pt x="633" y="5597"/>
                </a:lnTo>
                <a:lnTo>
                  <a:pt x="535" y="5718"/>
                </a:lnTo>
                <a:lnTo>
                  <a:pt x="535" y="5159"/>
                </a:lnTo>
                <a:lnTo>
                  <a:pt x="584" y="5134"/>
                </a:lnTo>
                <a:lnTo>
                  <a:pt x="754" y="4964"/>
                </a:lnTo>
                <a:lnTo>
                  <a:pt x="900" y="4794"/>
                </a:lnTo>
                <a:lnTo>
                  <a:pt x="973" y="4696"/>
                </a:lnTo>
                <a:close/>
                <a:moveTo>
                  <a:pt x="16911" y="5378"/>
                </a:moveTo>
                <a:lnTo>
                  <a:pt x="16911" y="5962"/>
                </a:lnTo>
                <a:lnTo>
                  <a:pt x="16911" y="6132"/>
                </a:lnTo>
                <a:lnTo>
                  <a:pt x="16789" y="6181"/>
                </a:lnTo>
                <a:lnTo>
                  <a:pt x="16643" y="6278"/>
                </a:lnTo>
                <a:lnTo>
                  <a:pt x="16424" y="6473"/>
                </a:lnTo>
                <a:lnTo>
                  <a:pt x="16424" y="6108"/>
                </a:lnTo>
                <a:lnTo>
                  <a:pt x="16570" y="5937"/>
                </a:lnTo>
                <a:lnTo>
                  <a:pt x="16911" y="5378"/>
                </a:lnTo>
                <a:close/>
                <a:moveTo>
                  <a:pt x="973" y="5670"/>
                </a:moveTo>
                <a:lnTo>
                  <a:pt x="973" y="6156"/>
                </a:lnTo>
                <a:lnTo>
                  <a:pt x="876" y="6229"/>
                </a:lnTo>
                <a:lnTo>
                  <a:pt x="779" y="6278"/>
                </a:lnTo>
                <a:lnTo>
                  <a:pt x="633" y="6448"/>
                </a:lnTo>
                <a:lnTo>
                  <a:pt x="511" y="6619"/>
                </a:lnTo>
                <a:lnTo>
                  <a:pt x="511" y="6181"/>
                </a:lnTo>
                <a:lnTo>
                  <a:pt x="973" y="5670"/>
                </a:lnTo>
                <a:close/>
                <a:moveTo>
                  <a:pt x="16911" y="6351"/>
                </a:moveTo>
                <a:lnTo>
                  <a:pt x="16911" y="6765"/>
                </a:lnTo>
                <a:lnTo>
                  <a:pt x="16668" y="6935"/>
                </a:lnTo>
                <a:lnTo>
                  <a:pt x="16570" y="7032"/>
                </a:lnTo>
                <a:lnTo>
                  <a:pt x="16449" y="7130"/>
                </a:lnTo>
                <a:lnTo>
                  <a:pt x="16400" y="7203"/>
                </a:lnTo>
                <a:lnTo>
                  <a:pt x="16400" y="6838"/>
                </a:lnTo>
                <a:lnTo>
                  <a:pt x="16424" y="6813"/>
                </a:lnTo>
                <a:lnTo>
                  <a:pt x="16643" y="6594"/>
                </a:lnTo>
                <a:lnTo>
                  <a:pt x="16911" y="6351"/>
                </a:lnTo>
                <a:close/>
                <a:moveTo>
                  <a:pt x="949" y="6619"/>
                </a:moveTo>
                <a:lnTo>
                  <a:pt x="949" y="6789"/>
                </a:lnTo>
                <a:lnTo>
                  <a:pt x="949" y="7178"/>
                </a:lnTo>
                <a:lnTo>
                  <a:pt x="827" y="7227"/>
                </a:lnTo>
                <a:lnTo>
                  <a:pt x="706" y="7324"/>
                </a:lnTo>
                <a:lnTo>
                  <a:pt x="584" y="7446"/>
                </a:lnTo>
                <a:lnTo>
                  <a:pt x="487" y="7568"/>
                </a:lnTo>
                <a:lnTo>
                  <a:pt x="487" y="7130"/>
                </a:lnTo>
                <a:lnTo>
                  <a:pt x="584" y="7057"/>
                </a:lnTo>
                <a:lnTo>
                  <a:pt x="681" y="6959"/>
                </a:lnTo>
                <a:lnTo>
                  <a:pt x="852" y="6740"/>
                </a:lnTo>
                <a:lnTo>
                  <a:pt x="949" y="6619"/>
                </a:lnTo>
                <a:close/>
                <a:moveTo>
                  <a:pt x="16911" y="6886"/>
                </a:moveTo>
                <a:lnTo>
                  <a:pt x="16935" y="7519"/>
                </a:lnTo>
                <a:lnTo>
                  <a:pt x="16814" y="7616"/>
                </a:lnTo>
                <a:lnTo>
                  <a:pt x="16668" y="7714"/>
                </a:lnTo>
                <a:lnTo>
                  <a:pt x="16546" y="7835"/>
                </a:lnTo>
                <a:lnTo>
                  <a:pt x="16449" y="7957"/>
                </a:lnTo>
                <a:lnTo>
                  <a:pt x="16376" y="8030"/>
                </a:lnTo>
                <a:lnTo>
                  <a:pt x="16376" y="7665"/>
                </a:lnTo>
                <a:lnTo>
                  <a:pt x="16522" y="7495"/>
                </a:lnTo>
                <a:lnTo>
                  <a:pt x="16619" y="7324"/>
                </a:lnTo>
                <a:lnTo>
                  <a:pt x="16789" y="7105"/>
                </a:lnTo>
                <a:lnTo>
                  <a:pt x="16911" y="6886"/>
                </a:lnTo>
                <a:close/>
                <a:moveTo>
                  <a:pt x="949" y="7422"/>
                </a:moveTo>
                <a:lnTo>
                  <a:pt x="973" y="8006"/>
                </a:lnTo>
                <a:lnTo>
                  <a:pt x="852" y="8054"/>
                </a:lnTo>
                <a:lnTo>
                  <a:pt x="754" y="8103"/>
                </a:lnTo>
                <a:lnTo>
                  <a:pt x="560" y="8273"/>
                </a:lnTo>
                <a:lnTo>
                  <a:pt x="462" y="8371"/>
                </a:lnTo>
                <a:lnTo>
                  <a:pt x="462" y="7957"/>
                </a:lnTo>
                <a:lnTo>
                  <a:pt x="535" y="7957"/>
                </a:lnTo>
                <a:lnTo>
                  <a:pt x="584" y="7933"/>
                </a:lnTo>
                <a:lnTo>
                  <a:pt x="608" y="7884"/>
                </a:lnTo>
                <a:lnTo>
                  <a:pt x="730" y="7714"/>
                </a:lnTo>
                <a:lnTo>
                  <a:pt x="852" y="7543"/>
                </a:lnTo>
                <a:lnTo>
                  <a:pt x="949" y="7422"/>
                </a:lnTo>
                <a:close/>
                <a:moveTo>
                  <a:pt x="16935" y="7714"/>
                </a:moveTo>
                <a:lnTo>
                  <a:pt x="16935" y="8419"/>
                </a:lnTo>
                <a:lnTo>
                  <a:pt x="16716" y="8541"/>
                </a:lnTo>
                <a:lnTo>
                  <a:pt x="16497" y="8711"/>
                </a:lnTo>
                <a:lnTo>
                  <a:pt x="16351" y="8857"/>
                </a:lnTo>
                <a:lnTo>
                  <a:pt x="16376" y="8444"/>
                </a:lnTo>
                <a:lnTo>
                  <a:pt x="16449" y="8371"/>
                </a:lnTo>
                <a:lnTo>
                  <a:pt x="16522" y="8273"/>
                </a:lnTo>
                <a:lnTo>
                  <a:pt x="16668" y="8079"/>
                </a:lnTo>
                <a:lnTo>
                  <a:pt x="16862" y="7835"/>
                </a:lnTo>
                <a:lnTo>
                  <a:pt x="16935" y="7714"/>
                </a:lnTo>
                <a:close/>
                <a:moveTo>
                  <a:pt x="13042" y="3869"/>
                </a:moveTo>
                <a:lnTo>
                  <a:pt x="12872" y="3893"/>
                </a:lnTo>
                <a:lnTo>
                  <a:pt x="12702" y="3918"/>
                </a:lnTo>
                <a:lnTo>
                  <a:pt x="12239" y="3966"/>
                </a:lnTo>
                <a:lnTo>
                  <a:pt x="11777" y="3991"/>
                </a:lnTo>
                <a:lnTo>
                  <a:pt x="11388" y="3991"/>
                </a:lnTo>
                <a:lnTo>
                  <a:pt x="10974" y="3966"/>
                </a:lnTo>
                <a:lnTo>
                  <a:pt x="10755" y="3966"/>
                </a:lnTo>
                <a:lnTo>
                  <a:pt x="10560" y="4015"/>
                </a:lnTo>
                <a:lnTo>
                  <a:pt x="10366" y="4064"/>
                </a:lnTo>
                <a:lnTo>
                  <a:pt x="10220" y="4137"/>
                </a:lnTo>
                <a:lnTo>
                  <a:pt x="10171" y="4185"/>
                </a:lnTo>
                <a:lnTo>
                  <a:pt x="10122" y="4258"/>
                </a:lnTo>
                <a:lnTo>
                  <a:pt x="10147" y="4331"/>
                </a:lnTo>
                <a:lnTo>
                  <a:pt x="10171" y="4404"/>
                </a:lnTo>
                <a:lnTo>
                  <a:pt x="10341" y="4502"/>
                </a:lnTo>
                <a:lnTo>
                  <a:pt x="10536" y="4575"/>
                </a:lnTo>
                <a:lnTo>
                  <a:pt x="10731" y="4599"/>
                </a:lnTo>
                <a:lnTo>
                  <a:pt x="10950" y="4623"/>
                </a:lnTo>
                <a:lnTo>
                  <a:pt x="12142" y="4623"/>
                </a:lnTo>
                <a:lnTo>
                  <a:pt x="12580" y="4599"/>
                </a:lnTo>
                <a:lnTo>
                  <a:pt x="12458" y="4745"/>
                </a:lnTo>
                <a:lnTo>
                  <a:pt x="12312" y="4867"/>
                </a:lnTo>
                <a:lnTo>
                  <a:pt x="12020" y="5110"/>
                </a:lnTo>
                <a:lnTo>
                  <a:pt x="11461" y="5548"/>
                </a:lnTo>
                <a:lnTo>
                  <a:pt x="10901" y="5986"/>
                </a:lnTo>
                <a:lnTo>
                  <a:pt x="10633" y="6205"/>
                </a:lnTo>
                <a:lnTo>
                  <a:pt x="10366" y="6473"/>
                </a:lnTo>
                <a:lnTo>
                  <a:pt x="9879" y="7008"/>
                </a:lnTo>
                <a:lnTo>
                  <a:pt x="9392" y="7568"/>
                </a:lnTo>
                <a:lnTo>
                  <a:pt x="9149" y="7835"/>
                </a:lnTo>
                <a:lnTo>
                  <a:pt x="8881" y="8079"/>
                </a:lnTo>
                <a:lnTo>
                  <a:pt x="8760" y="7957"/>
                </a:lnTo>
                <a:lnTo>
                  <a:pt x="8614" y="7860"/>
                </a:lnTo>
                <a:lnTo>
                  <a:pt x="8346" y="7665"/>
                </a:lnTo>
                <a:lnTo>
                  <a:pt x="7957" y="7324"/>
                </a:lnTo>
                <a:lnTo>
                  <a:pt x="7567" y="6959"/>
                </a:lnTo>
                <a:lnTo>
                  <a:pt x="7300" y="6692"/>
                </a:lnTo>
                <a:lnTo>
                  <a:pt x="7008" y="6424"/>
                </a:lnTo>
                <a:lnTo>
                  <a:pt x="6837" y="6302"/>
                </a:lnTo>
                <a:lnTo>
                  <a:pt x="6667" y="6205"/>
                </a:lnTo>
                <a:lnTo>
                  <a:pt x="6497" y="6132"/>
                </a:lnTo>
                <a:lnTo>
                  <a:pt x="6302" y="6083"/>
                </a:lnTo>
                <a:lnTo>
                  <a:pt x="6253" y="6059"/>
                </a:lnTo>
                <a:lnTo>
                  <a:pt x="6107" y="6059"/>
                </a:lnTo>
                <a:lnTo>
                  <a:pt x="6034" y="6108"/>
                </a:lnTo>
                <a:lnTo>
                  <a:pt x="5864" y="6205"/>
                </a:lnTo>
                <a:lnTo>
                  <a:pt x="5718" y="6351"/>
                </a:lnTo>
                <a:lnTo>
                  <a:pt x="5450" y="6643"/>
                </a:lnTo>
                <a:lnTo>
                  <a:pt x="5207" y="6984"/>
                </a:lnTo>
                <a:lnTo>
                  <a:pt x="4964" y="7300"/>
                </a:lnTo>
                <a:lnTo>
                  <a:pt x="4818" y="7519"/>
                </a:lnTo>
                <a:lnTo>
                  <a:pt x="4623" y="7714"/>
                </a:lnTo>
                <a:lnTo>
                  <a:pt x="4258" y="8079"/>
                </a:lnTo>
                <a:lnTo>
                  <a:pt x="3918" y="8468"/>
                </a:lnTo>
                <a:lnTo>
                  <a:pt x="3747" y="8687"/>
                </a:lnTo>
                <a:lnTo>
                  <a:pt x="3626" y="8906"/>
                </a:lnTo>
                <a:lnTo>
                  <a:pt x="3601" y="8955"/>
                </a:lnTo>
                <a:lnTo>
                  <a:pt x="3601" y="9003"/>
                </a:lnTo>
                <a:lnTo>
                  <a:pt x="3626" y="9052"/>
                </a:lnTo>
                <a:lnTo>
                  <a:pt x="3650" y="9101"/>
                </a:lnTo>
                <a:lnTo>
                  <a:pt x="3699" y="9125"/>
                </a:lnTo>
                <a:lnTo>
                  <a:pt x="3747" y="9149"/>
                </a:lnTo>
                <a:lnTo>
                  <a:pt x="3796" y="9149"/>
                </a:lnTo>
                <a:lnTo>
                  <a:pt x="3869" y="9125"/>
                </a:lnTo>
                <a:lnTo>
                  <a:pt x="4064" y="9028"/>
                </a:lnTo>
                <a:lnTo>
                  <a:pt x="4283" y="8857"/>
                </a:lnTo>
                <a:lnTo>
                  <a:pt x="4477" y="8687"/>
                </a:lnTo>
                <a:lnTo>
                  <a:pt x="4672" y="8492"/>
                </a:lnTo>
                <a:lnTo>
                  <a:pt x="5037" y="8103"/>
                </a:lnTo>
                <a:lnTo>
                  <a:pt x="5353" y="7689"/>
                </a:lnTo>
                <a:lnTo>
                  <a:pt x="5669" y="7276"/>
                </a:lnTo>
                <a:lnTo>
                  <a:pt x="6010" y="6838"/>
                </a:lnTo>
                <a:lnTo>
                  <a:pt x="6156" y="6716"/>
                </a:lnTo>
                <a:lnTo>
                  <a:pt x="6302" y="6594"/>
                </a:lnTo>
                <a:lnTo>
                  <a:pt x="6594" y="6838"/>
                </a:lnTo>
                <a:lnTo>
                  <a:pt x="6910" y="7105"/>
                </a:lnTo>
                <a:lnTo>
                  <a:pt x="7470" y="7665"/>
                </a:lnTo>
                <a:lnTo>
                  <a:pt x="7762" y="7933"/>
                </a:lnTo>
                <a:lnTo>
                  <a:pt x="8078" y="8249"/>
                </a:lnTo>
                <a:lnTo>
                  <a:pt x="8249" y="8395"/>
                </a:lnTo>
                <a:lnTo>
                  <a:pt x="8443" y="8492"/>
                </a:lnTo>
                <a:lnTo>
                  <a:pt x="8614" y="8565"/>
                </a:lnTo>
                <a:lnTo>
                  <a:pt x="8808" y="8590"/>
                </a:lnTo>
                <a:lnTo>
                  <a:pt x="8906" y="8565"/>
                </a:lnTo>
                <a:lnTo>
                  <a:pt x="8979" y="8590"/>
                </a:lnTo>
                <a:lnTo>
                  <a:pt x="9076" y="8541"/>
                </a:lnTo>
                <a:lnTo>
                  <a:pt x="9392" y="8298"/>
                </a:lnTo>
                <a:lnTo>
                  <a:pt x="9684" y="8006"/>
                </a:lnTo>
                <a:lnTo>
                  <a:pt x="10244" y="7422"/>
                </a:lnTo>
                <a:lnTo>
                  <a:pt x="10779" y="6838"/>
                </a:lnTo>
                <a:lnTo>
                  <a:pt x="11071" y="6570"/>
                </a:lnTo>
                <a:lnTo>
                  <a:pt x="11388" y="6302"/>
                </a:lnTo>
                <a:lnTo>
                  <a:pt x="11996" y="5840"/>
                </a:lnTo>
                <a:lnTo>
                  <a:pt x="12604" y="5353"/>
                </a:lnTo>
                <a:lnTo>
                  <a:pt x="12847" y="5134"/>
                </a:lnTo>
                <a:lnTo>
                  <a:pt x="13066" y="4915"/>
                </a:lnTo>
                <a:lnTo>
                  <a:pt x="13139" y="5743"/>
                </a:lnTo>
                <a:lnTo>
                  <a:pt x="13115" y="6059"/>
                </a:lnTo>
                <a:lnTo>
                  <a:pt x="13091" y="6448"/>
                </a:lnTo>
                <a:lnTo>
                  <a:pt x="13091" y="6643"/>
                </a:lnTo>
                <a:lnTo>
                  <a:pt x="13115" y="6813"/>
                </a:lnTo>
                <a:lnTo>
                  <a:pt x="13164" y="6984"/>
                </a:lnTo>
                <a:lnTo>
                  <a:pt x="13261" y="7105"/>
                </a:lnTo>
                <a:lnTo>
                  <a:pt x="13310" y="7130"/>
                </a:lnTo>
                <a:lnTo>
                  <a:pt x="13383" y="7154"/>
                </a:lnTo>
                <a:lnTo>
                  <a:pt x="13456" y="7154"/>
                </a:lnTo>
                <a:lnTo>
                  <a:pt x="13504" y="7130"/>
                </a:lnTo>
                <a:lnTo>
                  <a:pt x="13626" y="7032"/>
                </a:lnTo>
                <a:lnTo>
                  <a:pt x="13699" y="6886"/>
                </a:lnTo>
                <a:lnTo>
                  <a:pt x="13723" y="6716"/>
                </a:lnTo>
                <a:lnTo>
                  <a:pt x="13748" y="6546"/>
                </a:lnTo>
                <a:lnTo>
                  <a:pt x="13723" y="6181"/>
                </a:lnTo>
                <a:lnTo>
                  <a:pt x="13699" y="5889"/>
                </a:lnTo>
                <a:lnTo>
                  <a:pt x="13675" y="5086"/>
                </a:lnTo>
                <a:lnTo>
                  <a:pt x="13650" y="4672"/>
                </a:lnTo>
                <a:lnTo>
                  <a:pt x="13602" y="4477"/>
                </a:lnTo>
                <a:lnTo>
                  <a:pt x="13529" y="4307"/>
                </a:lnTo>
                <a:lnTo>
                  <a:pt x="13504" y="4258"/>
                </a:lnTo>
                <a:lnTo>
                  <a:pt x="13456" y="4210"/>
                </a:lnTo>
                <a:lnTo>
                  <a:pt x="13456" y="4137"/>
                </a:lnTo>
                <a:lnTo>
                  <a:pt x="13456" y="4064"/>
                </a:lnTo>
                <a:lnTo>
                  <a:pt x="13407" y="4015"/>
                </a:lnTo>
                <a:lnTo>
                  <a:pt x="13358" y="3966"/>
                </a:lnTo>
                <a:lnTo>
                  <a:pt x="13285" y="3918"/>
                </a:lnTo>
                <a:lnTo>
                  <a:pt x="13188" y="3893"/>
                </a:lnTo>
                <a:lnTo>
                  <a:pt x="13042" y="3869"/>
                </a:lnTo>
                <a:close/>
                <a:moveTo>
                  <a:pt x="973" y="8298"/>
                </a:moveTo>
                <a:lnTo>
                  <a:pt x="998" y="8882"/>
                </a:lnTo>
                <a:lnTo>
                  <a:pt x="925" y="8906"/>
                </a:lnTo>
                <a:lnTo>
                  <a:pt x="827" y="8979"/>
                </a:lnTo>
                <a:lnTo>
                  <a:pt x="730" y="9052"/>
                </a:lnTo>
                <a:lnTo>
                  <a:pt x="487" y="9320"/>
                </a:lnTo>
                <a:lnTo>
                  <a:pt x="487" y="8955"/>
                </a:lnTo>
                <a:lnTo>
                  <a:pt x="560" y="8906"/>
                </a:lnTo>
                <a:lnTo>
                  <a:pt x="608" y="8809"/>
                </a:lnTo>
                <a:lnTo>
                  <a:pt x="803" y="8541"/>
                </a:lnTo>
                <a:lnTo>
                  <a:pt x="973" y="8298"/>
                </a:lnTo>
                <a:close/>
                <a:moveTo>
                  <a:pt x="16935" y="8541"/>
                </a:moveTo>
                <a:lnTo>
                  <a:pt x="16935" y="8979"/>
                </a:lnTo>
                <a:lnTo>
                  <a:pt x="16960" y="9247"/>
                </a:lnTo>
                <a:lnTo>
                  <a:pt x="16716" y="9393"/>
                </a:lnTo>
                <a:lnTo>
                  <a:pt x="16497" y="9539"/>
                </a:lnTo>
                <a:lnTo>
                  <a:pt x="16376" y="9660"/>
                </a:lnTo>
                <a:lnTo>
                  <a:pt x="16376" y="9198"/>
                </a:lnTo>
                <a:lnTo>
                  <a:pt x="16424" y="9149"/>
                </a:lnTo>
                <a:lnTo>
                  <a:pt x="16497" y="9076"/>
                </a:lnTo>
                <a:lnTo>
                  <a:pt x="16595" y="8930"/>
                </a:lnTo>
                <a:lnTo>
                  <a:pt x="16935" y="8541"/>
                </a:lnTo>
                <a:close/>
                <a:moveTo>
                  <a:pt x="998" y="9076"/>
                </a:moveTo>
                <a:lnTo>
                  <a:pt x="1022" y="9685"/>
                </a:lnTo>
                <a:lnTo>
                  <a:pt x="925" y="9709"/>
                </a:lnTo>
                <a:lnTo>
                  <a:pt x="827" y="9782"/>
                </a:lnTo>
                <a:lnTo>
                  <a:pt x="657" y="9904"/>
                </a:lnTo>
                <a:lnTo>
                  <a:pt x="535" y="10025"/>
                </a:lnTo>
                <a:lnTo>
                  <a:pt x="511" y="9636"/>
                </a:lnTo>
                <a:lnTo>
                  <a:pt x="584" y="9587"/>
                </a:lnTo>
                <a:lnTo>
                  <a:pt x="852" y="9247"/>
                </a:lnTo>
                <a:lnTo>
                  <a:pt x="998" y="9076"/>
                </a:lnTo>
                <a:close/>
                <a:moveTo>
                  <a:pt x="16960" y="9368"/>
                </a:moveTo>
                <a:lnTo>
                  <a:pt x="16935" y="9806"/>
                </a:lnTo>
                <a:lnTo>
                  <a:pt x="16741" y="9928"/>
                </a:lnTo>
                <a:lnTo>
                  <a:pt x="16546" y="10074"/>
                </a:lnTo>
                <a:lnTo>
                  <a:pt x="16400" y="10196"/>
                </a:lnTo>
                <a:lnTo>
                  <a:pt x="16376" y="9952"/>
                </a:lnTo>
                <a:lnTo>
                  <a:pt x="16449" y="9855"/>
                </a:lnTo>
                <a:lnTo>
                  <a:pt x="16668" y="9636"/>
                </a:lnTo>
                <a:lnTo>
                  <a:pt x="16960" y="9368"/>
                </a:lnTo>
                <a:close/>
                <a:moveTo>
                  <a:pt x="16935" y="10001"/>
                </a:moveTo>
                <a:lnTo>
                  <a:pt x="16935" y="10342"/>
                </a:lnTo>
                <a:lnTo>
                  <a:pt x="16814" y="10415"/>
                </a:lnTo>
                <a:lnTo>
                  <a:pt x="16668" y="10488"/>
                </a:lnTo>
                <a:lnTo>
                  <a:pt x="16424" y="10682"/>
                </a:lnTo>
                <a:lnTo>
                  <a:pt x="16400" y="10488"/>
                </a:lnTo>
                <a:lnTo>
                  <a:pt x="16546" y="10342"/>
                </a:lnTo>
                <a:lnTo>
                  <a:pt x="16692" y="10220"/>
                </a:lnTo>
                <a:lnTo>
                  <a:pt x="16935" y="10001"/>
                </a:lnTo>
                <a:close/>
                <a:moveTo>
                  <a:pt x="1046" y="10050"/>
                </a:moveTo>
                <a:lnTo>
                  <a:pt x="1046" y="10415"/>
                </a:lnTo>
                <a:lnTo>
                  <a:pt x="949" y="10463"/>
                </a:lnTo>
                <a:lnTo>
                  <a:pt x="852" y="10512"/>
                </a:lnTo>
                <a:lnTo>
                  <a:pt x="681" y="10682"/>
                </a:lnTo>
                <a:lnTo>
                  <a:pt x="584" y="10755"/>
                </a:lnTo>
                <a:lnTo>
                  <a:pt x="560" y="10536"/>
                </a:lnTo>
                <a:lnTo>
                  <a:pt x="657" y="10463"/>
                </a:lnTo>
                <a:lnTo>
                  <a:pt x="730" y="10390"/>
                </a:lnTo>
                <a:lnTo>
                  <a:pt x="876" y="10220"/>
                </a:lnTo>
                <a:lnTo>
                  <a:pt x="1046" y="10050"/>
                </a:lnTo>
                <a:close/>
                <a:moveTo>
                  <a:pt x="4185" y="2385"/>
                </a:moveTo>
                <a:lnTo>
                  <a:pt x="5158" y="2409"/>
                </a:lnTo>
                <a:lnTo>
                  <a:pt x="6132" y="2434"/>
                </a:lnTo>
                <a:lnTo>
                  <a:pt x="7129" y="2458"/>
                </a:lnTo>
                <a:lnTo>
                  <a:pt x="8103" y="2482"/>
                </a:lnTo>
                <a:lnTo>
                  <a:pt x="15938" y="2482"/>
                </a:lnTo>
                <a:lnTo>
                  <a:pt x="15938" y="2823"/>
                </a:lnTo>
                <a:lnTo>
                  <a:pt x="15913" y="3164"/>
                </a:lnTo>
                <a:lnTo>
                  <a:pt x="15889" y="3529"/>
                </a:lnTo>
                <a:lnTo>
                  <a:pt x="15913" y="3869"/>
                </a:lnTo>
                <a:lnTo>
                  <a:pt x="15938" y="5013"/>
                </a:lnTo>
                <a:lnTo>
                  <a:pt x="15938" y="5597"/>
                </a:lnTo>
                <a:lnTo>
                  <a:pt x="15938" y="6181"/>
                </a:lnTo>
                <a:lnTo>
                  <a:pt x="15913" y="7300"/>
                </a:lnTo>
                <a:lnTo>
                  <a:pt x="15889" y="8419"/>
                </a:lnTo>
                <a:lnTo>
                  <a:pt x="15889" y="9539"/>
                </a:lnTo>
                <a:lnTo>
                  <a:pt x="15913" y="10123"/>
                </a:lnTo>
                <a:lnTo>
                  <a:pt x="15938" y="10682"/>
                </a:lnTo>
                <a:lnTo>
                  <a:pt x="14161" y="10634"/>
                </a:lnTo>
                <a:lnTo>
                  <a:pt x="13285" y="10609"/>
                </a:lnTo>
                <a:lnTo>
                  <a:pt x="12385" y="10609"/>
                </a:lnTo>
                <a:lnTo>
                  <a:pt x="11315" y="10585"/>
                </a:lnTo>
                <a:lnTo>
                  <a:pt x="10220" y="10561"/>
                </a:lnTo>
                <a:lnTo>
                  <a:pt x="9149" y="10536"/>
                </a:lnTo>
                <a:lnTo>
                  <a:pt x="8614" y="10536"/>
                </a:lnTo>
                <a:lnTo>
                  <a:pt x="8054" y="10561"/>
                </a:lnTo>
                <a:lnTo>
                  <a:pt x="7056" y="10609"/>
                </a:lnTo>
                <a:lnTo>
                  <a:pt x="6059" y="10609"/>
                </a:lnTo>
                <a:lnTo>
                  <a:pt x="5037" y="10634"/>
                </a:lnTo>
                <a:lnTo>
                  <a:pt x="4039" y="10658"/>
                </a:lnTo>
                <a:lnTo>
                  <a:pt x="3334" y="10707"/>
                </a:lnTo>
                <a:lnTo>
                  <a:pt x="2604" y="10755"/>
                </a:lnTo>
                <a:lnTo>
                  <a:pt x="2068" y="10731"/>
                </a:lnTo>
                <a:lnTo>
                  <a:pt x="1533" y="10707"/>
                </a:lnTo>
                <a:lnTo>
                  <a:pt x="1460" y="8833"/>
                </a:lnTo>
                <a:lnTo>
                  <a:pt x="1436" y="7908"/>
                </a:lnTo>
                <a:lnTo>
                  <a:pt x="1411" y="6959"/>
                </a:lnTo>
                <a:lnTo>
                  <a:pt x="1460" y="5840"/>
                </a:lnTo>
                <a:lnTo>
                  <a:pt x="1509" y="4672"/>
                </a:lnTo>
                <a:lnTo>
                  <a:pt x="1533" y="3529"/>
                </a:lnTo>
                <a:lnTo>
                  <a:pt x="1509" y="2945"/>
                </a:lnTo>
                <a:lnTo>
                  <a:pt x="1484" y="2385"/>
                </a:lnTo>
                <a:lnTo>
                  <a:pt x="1703" y="2385"/>
                </a:lnTo>
                <a:lnTo>
                  <a:pt x="1947" y="2409"/>
                </a:lnTo>
                <a:lnTo>
                  <a:pt x="2409" y="2434"/>
                </a:lnTo>
                <a:lnTo>
                  <a:pt x="3285" y="2409"/>
                </a:lnTo>
                <a:lnTo>
                  <a:pt x="4185" y="2385"/>
                </a:lnTo>
                <a:close/>
                <a:moveTo>
                  <a:pt x="12288" y="11096"/>
                </a:moveTo>
                <a:lnTo>
                  <a:pt x="12531" y="11120"/>
                </a:lnTo>
                <a:lnTo>
                  <a:pt x="12434" y="11193"/>
                </a:lnTo>
                <a:lnTo>
                  <a:pt x="12191" y="11364"/>
                </a:lnTo>
                <a:lnTo>
                  <a:pt x="12118" y="11437"/>
                </a:lnTo>
                <a:lnTo>
                  <a:pt x="11874" y="11437"/>
                </a:lnTo>
                <a:lnTo>
                  <a:pt x="11923" y="11388"/>
                </a:lnTo>
                <a:lnTo>
                  <a:pt x="12118" y="11242"/>
                </a:lnTo>
                <a:lnTo>
                  <a:pt x="12288" y="11096"/>
                </a:lnTo>
                <a:close/>
                <a:moveTo>
                  <a:pt x="11290" y="11072"/>
                </a:moveTo>
                <a:lnTo>
                  <a:pt x="11972" y="11096"/>
                </a:lnTo>
                <a:lnTo>
                  <a:pt x="11753" y="11193"/>
                </a:lnTo>
                <a:lnTo>
                  <a:pt x="11534" y="11339"/>
                </a:lnTo>
                <a:lnTo>
                  <a:pt x="11388" y="11437"/>
                </a:lnTo>
                <a:lnTo>
                  <a:pt x="10877" y="11461"/>
                </a:lnTo>
                <a:lnTo>
                  <a:pt x="10925" y="11412"/>
                </a:lnTo>
                <a:lnTo>
                  <a:pt x="11120" y="11242"/>
                </a:lnTo>
                <a:lnTo>
                  <a:pt x="11217" y="11169"/>
                </a:lnTo>
                <a:lnTo>
                  <a:pt x="11290" y="11072"/>
                </a:lnTo>
                <a:close/>
                <a:moveTo>
                  <a:pt x="13115" y="11120"/>
                </a:moveTo>
                <a:lnTo>
                  <a:pt x="12920" y="11291"/>
                </a:lnTo>
                <a:lnTo>
                  <a:pt x="12775" y="11461"/>
                </a:lnTo>
                <a:lnTo>
                  <a:pt x="12604" y="11461"/>
                </a:lnTo>
                <a:lnTo>
                  <a:pt x="12945" y="11120"/>
                </a:lnTo>
                <a:close/>
                <a:moveTo>
                  <a:pt x="1509" y="11145"/>
                </a:moveTo>
                <a:lnTo>
                  <a:pt x="1776" y="11218"/>
                </a:lnTo>
                <a:lnTo>
                  <a:pt x="2044" y="11266"/>
                </a:lnTo>
                <a:lnTo>
                  <a:pt x="1849" y="11388"/>
                </a:lnTo>
                <a:lnTo>
                  <a:pt x="1679" y="11510"/>
                </a:lnTo>
                <a:lnTo>
                  <a:pt x="1095" y="11510"/>
                </a:lnTo>
                <a:lnTo>
                  <a:pt x="1241" y="11364"/>
                </a:lnTo>
                <a:lnTo>
                  <a:pt x="1387" y="11266"/>
                </a:lnTo>
                <a:lnTo>
                  <a:pt x="1509" y="11145"/>
                </a:lnTo>
                <a:close/>
                <a:moveTo>
                  <a:pt x="13504" y="11145"/>
                </a:moveTo>
                <a:lnTo>
                  <a:pt x="14234" y="11169"/>
                </a:lnTo>
                <a:lnTo>
                  <a:pt x="14088" y="11242"/>
                </a:lnTo>
                <a:lnTo>
                  <a:pt x="13942" y="11315"/>
                </a:lnTo>
                <a:lnTo>
                  <a:pt x="13821" y="11412"/>
                </a:lnTo>
                <a:lnTo>
                  <a:pt x="13723" y="11510"/>
                </a:lnTo>
                <a:lnTo>
                  <a:pt x="13139" y="11485"/>
                </a:lnTo>
                <a:lnTo>
                  <a:pt x="13285" y="11339"/>
                </a:lnTo>
                <a:lnTo>
                  <a:pt x="13504" y="11145"/>
                </a:lnTo>
                <a:close/>
                <a:moveTo>
                  <a:pt x="16960" y="10999"/>
                </a:moveTo>
                <a:lnTo>
                  <a:pt x="17008" y="11485"/>
                </a:lnTo>
                <a:lnTo>
                  <a:pt x="16935" y="11461"/>
                </a:lnTo>
                <a:lnTo>
                  <a:pt x="16887" y="11461"/>
                </a:lnTo>
                <a:lnTo>
                  <a:pt x="16570" y="11510"/>
                </a:lnTo>
                <a:lnTo>
                  <a:pt x="16765" y="11242"/>
                </a:lnTo>
                <a:lnTo>
                  <a:pt x="16960" y="10999"/>
                </a:lnTo>
                <a:close/>
                <a:moveTo>
                  <a:pt x="15037" y="11169"/>
                </a:moveTo>
                <a:lnTo>
                  <a:pt x="14818" y="11339"/>
                </a:lnTo>
                <a:lnTo>
                  <a:pt x="14697" y="11461"/>
                </a:lnTo>
                <a:lnTo>
                  <a:pt x="14624" y="11558"/>
                </a:lnTo>
                <a:lnTo>
                  <a:pt x="14259" y="11558"/>
                </a:lnTo>
                <a:lnTo>
                  <a:pt x="14551" y="11364"/>
                </a:lnTo>
                <a:lnTo>
                  <a:pt x="14697" y="11266"/>
                </a:lnTo>
                <a:lnTo>
                  <a:pt x="14818" y="11169"/>
                </a:lnTo>
                <a:close/>
                <a:moveTo>
                  <a:pt x="15962" y="11193"/>
                </a:moveTo>
                <a:lnTo>
                  <a:pt x="15913" y="11242"/>
                </a:lnTo>
                <a:lnTo>
                  <a:pt x="15743" y="11388"/>
                </a:lnTo>
                <a:lnTo>
                  <a:pt x="15621" y="11558"/>
                </a:lnTo>
                <a:lnTo>
                  <a:pt x="15037" y="11558"/>
                </a:lnTo>
                <a:lnTo>
                  <a:pt x="15183" y="11412"/>
                </a:lnTo>
                <a:lnTo>
                  <a:pt x="15329" y="11291"/>
                </a:lnTo>
                <a:lnTo>
                  <a:pt x="15500" y="11193"/>
                </a:lnTo>
                <a:close/>
                <a:moveTo>
                  <a:pt x="16935" y="10366"/>
                </a:moveTo>
                <a:lnTo>
                  <a:pt x="16960" y="10853"/>
                </a:lnTo>
                <a:lnTo>
                  <a:pt x="16765" y="10974"/>
                </a:lnTo>
                <a:lnTo>
                  <a:pt x="16570" y="11120"/>
                </a:lnTo>
                <a:lnTo>
                  <a:pt x="16400" y="11315"/>
                </a:lnTo>
                <a:lnTo>
                  <a:pt x="16230" y="11534"/>
                </a:lnTo>
                <a:lnTo>
                  <a:pt x="15962" y="11558"/>
                </a:lnTo>
                <a:lnTo>
                  <a:pt x="16084" y="11412"/>
                </a:lnTo>
                <a:lnTo>
                  <a:pt x="16181" y="11315"/>
                </a:lnTo>
                <a:lnTo>
                  <a:pt x="16230" y="11266"/>
                </a:lnTo>
                <a:lnTo>
                  <a:pt x="16278" y="11193"/>
                </a:lnTo>
                <a:lnTo>
                  <a:pt x="16376" y="11169"/>
                </a:lnTo>
                <a:lnTo>
                  <a:pt x="16449" y="11096"/>
                </a:lnTo>
                <a:lnTo>
                  <a:pt x="16497" y="11023"/>
                </a:lnTo>
                <a:lnTo>
                  <a:pt x="16497" y="10926"/>
                </a:lnTo>
                <a:lnTo>
                  <a:pt x="16570" y="10877"/>
                </a:lnTo>
                <a:lnTo>
                  <a:pt x="16789" y="10634"/>
                </a:lnTo>
                <a:lnTo>
                  <a:pt x="16887" y="10512"/>
                </a:lnTo>
                <a:lnTo>
                  <a:pt x="16935" y="10366"/>
                </a:lnTo>
                <a:close/>
                <a:moveTo>
                  <a:pt x="1071" y="10780"/>
                </a:moveTo>
                <a:lnTo>
                  <a:pt x="1071" y="10828"/>
                </a:lnTo>
                <a:lnTo>
                  <a:pt x="1071" y="10901"/>
                </a:lnTo>
                <a:lnTo>
                  <a:pt x="1119" y="10974"/>
                </a:lnTo>
                <a:lnTo>
                  <a:pt x="1144" y="10999"/>
                </a:lnTo>
                <a:lnTo>
                  <a:pt x="1192" y="11047"/>
                </a:lnTo>
                <a:lnTo>
                  <a:pt x="1022" y="11169"/>
                </a:lnTo>
                <a:lnTo>
                  <a:pt x="827" y="11339"/>
                </a:lnTo>
                <a:lnTo>
                  <a:pt x="730" y="11461"/>
                </a:lnTo>
                <a:lnTo>
                  <a:pt x="657" y="11558"/>
                </a:lnTo>
                <a:lnTo>
                  <a:pt x="608" y="11583"/>
                </a:lnTo>
                <a:lnTo>
                  <a:pt x="608" y="11266"/>
                </a:lnTo>
                <a:lnTo>
                  <a:pt x="681" y="11193"/>
                </a:lnTo>
                <a:lnTo>
                  <a:pt x="754" y="11120"/>
                </a:lnTo>
                <a:lnTo>
                  <a:pt x="949" y="10901"/>
                </a:lnTo>
                <a:lnTo>
                  <a:pt x="1071" y="10780"/>
                </a:lnTo>
                <a:close/>
                <a:moveTo>
                  <a:pt x="2750" y="11266"/>
                </a:moveTo>
                <a:lnTo>
                  <a:pt x="2604" y="11412"/>
                </a:lnTo>
                <a:lnTo>
                  <a:pt x="2458" y="11583"/>
                </a:lnTo>
                <a:lnTo>
                  <a:pt x="2117" y="11534"/>
                </a:lnTo>
                <a:lnTo>
                  <a:pt x="2141" y="11510"/>
                </a:lnTo>
                <a:lnTo>
                  <a:pt x="2287" y="11388"/>
                </a:lnTo>
                <a:lnTo>
                  <a:pt x="2385" y="11266"/>
                </a:lnTo>
                <a:close/>
                <a:moveTo>
                  <a:pt x="8176" y="11072"/>
                </a:moveTo>
                <a:lnTo>
                  <a:pt x="8127" y="11120"/>
                </a:lnTo>
                <a:lnTo>
                  <a:pt x="7884" y="11339"/>
                </a:lnTo>
                <a:lnTo>
                  <a:pt x="7665" y="11583"/>
                </a:lnTo>
                <a:lnTo>
                  <a:pt x="7251" y="11583"/>
                </a:lnTo>
                <a:lnTo>
                  <a:pt x="7373" y="11461"/>
                </a:lnTo>
                <a:lnTo>
                  <a:pt x="7738" y="11096"/>
                </a:lnTo>
                <a:lnTo>
                  <a:pt x="8176" y="11072"/>
                </a:lnTo>
                <a:close/>
                <a:moveTo>
                  <a:pt x="9125" y="11047"/>
                </a:moveTo>
                <a:lnTo>
                  <a:pt x="8979" y="11145"/>
                </a:lnTo>
                <a:lnTo>
                  <a:pt x="8735" y="11339"/>
                </a:lnTo>
                <a:lnTo>
                  <a:pt x="8614" y="11461"/>
                </a:lnTo>
                <a:lnTo>
                  <a:pt x="8541" y="11583"/>
                </a:lnTo>
                <a:lnTo>
                  <a:pt x="8030" y="11583"/>
                </a:lnTo>
                <a:lnTo>
                  <a:pt x="8224" y="11388"/>
                </a:lnTo>
                <a:lnTo>
                  <a:pt x="8468" y="11169"/>
                </a:lnTo>
                <a:lnTo>
                  <a:pt x="8614" y="11072"/>
                </a:lnTo>
                <a:lnTo>
                  <a:pt x="9125" y="11047"/>
                </a:lnTo>
                <a:close/>
                <a:moveTo>
                  <a:pt x="10317" y="11047"/>
                </a:moveTo>
                <a:lnTo>
                  <a:pt x="10828" y="11072"/>
                </a:lnTo>
                <a:lnTo>
                  <a:pt x="10731" y="11120"/>
                </a:lnTo>
                <a:lnTo>
                  <a:pt x="10512" y="11315"/>
                </a:lnTo>
                <a:lnTo>
                  <a:pt x="10414" y="11412"/>
                </a:lnTo>
                <a:lnTo>
                  <a:pt x="10341" y="11534"/>
                </a:lnTo>
                <a:lnTo>
                  <a:pt x="9733" y="11583"/>
                </a:lnTo>
                <a:lnTo>
                  <a:pt x="10001" y="11315"/>
                </a:lnTo>
                <a:lnTo>
                  <a:pt x="10317" y="11072"/>
                </a:lnTo>
                <a:lnTo>
                  <a:pt x="10317" y="11047"/>
                </a:lnTo>
                <a:close/>
                <a:moveTo>
                  <a:pt x="7446" y="11096"/>
                </a:moveTo>
                <a:lnTo>
                  <a:pt x="7227" y="11242"/>
                </a:lnTo>
                <a:lnTo>
                  <a:pt x="7032" y="11388"/>
                </a:lnTo>
                <a:lnTo>
                  <a:pt x="6935" y="11485"/>
                </a:lnTo>
                <a:lnTo>
                  <a:pt x="6862" y="11583"/>
                </a:lnTo>
                <a:lnTo>
                  <a:pt x="6618" y="11607"/>
                </a:lnTo>
                <a:lnTo>
                  <a:pt x="6156" y="11607"/>
                </a:lnTo>
                <a:lnTo>
                  <a:pt x="6424" y="11388"/>
                </a:lnTo>
                <a:lnTo>
                  <a:pt x="6594" y="11266"/>
                </a:lnTo>
                <a:lnTo>
                  <a:pt x="6667" y="11193"/>
                </a:lnTo>
                <a:lnTo>
                  <a:pt x="6740" y="11120"/>
                </a:lnTo>
                <a:lnTo>
                  <a:pt x="7446" y="11096"/>
                </a:lnTo>
                <a:close/>
                <a:moveTo>
                  <a:pt x="10122" y="11047"/>
                </a:moveTo>
                <a:lnTo>
                  <a:pt x="9928" y="11169"/>
                </a:lnTo>
                <a:lnTo>
                  <a:pt x="9733" y="11291"/>
                </a:lnTo>
                <a:lnTo>
                  <a:pt x="9563" y="11437"/>
                </a:lnTo>
                <a:lnTo>
                  <a:pt x="9392" y="11607"/>
                </a:lnTo>
                <a:lnTo>
                  <a:pt x="8906" y="11607"/>
                </a:lnTo>
                <a:lnTo>
                  <a:pt x="9149" y="11364"/>
                </a:lnTo>
                <a:lnTo>
                  <a:pt x="9490" y="11047"/>
                </a:lnTo>
                <a:close/>
                <a:moveTo>
                  <a:pt x="3650" y="11193"/>
                </a:moveTo>
                <a:lnTo>
                  <a:pt x="3382" y="11364"/>
                </a:lnTo>
                <a:lnTo>
                  <a:pt x="3261" y="11485"/>
                </a:lnTo>
                <a:lnTo>
                  <a:pt x="3139" y="11631"/>
                </a:lnTo>
                <a:lnTo>
                  <a:pt x="2798" y="11607"/>
                </a:lnTo>
                <a:lnTo>
                  <a:pt x="3066" y="11242"/>
                </a:lnTo>
                <a:lnTo>
                  <a:pt x="3650" y="11193"/>
                </a:lnTo>
                <a:close/>
                <a:moveTo>
                  <a:pt x="4331" y="11145"/>
                </a:moveTo>
                <a:lnTo>
                  <a:pt x="4112" y="11315"/>
                </a:lnTo>
                <a:lnTo>
                  <a:pt x="3966" y="11461"/>
                </a:lnTo>
                <a:lnTo>
                  <a:pt x="3869" y="11558"/>
                </a:lnTo>
                <a:lnTo>
                  <a:pt x="3772" y="11656"/>
                </a:lnTo>
                <a:lnTo>
                  <a:pt x="3407" y="11656"/>
                </a:lnTo>
                <a:lnTo>
                  <a:pt x="3577" y="11485"/>
                </a:lnTo>
                <a:lnTo>
                  <a:pt x="3699" y="11339"/>
                </a:lnTo>
                <a:lnTo>
                  <a:pt x="3820" y="11169"/>
                </a:lnTo>
                <a:lnTo>
                  <a:pt x="4331" y="11145"/>
                </a:lnTo>
                <a:close/>
                <a:moveTo>
                  <a:pt x="6375" y="11120"/>
                </a:moveTo>
                <a:lnTo>
                  <a:pt x="6205" y="11242"/>
                </a:lnTo>
                <a:lnTo>
                  <a:pt x="5986" y="11412"/>
                </a:lnTo>
                <a:lnTo>
                  <a:pt x="5888" y="11510"/>
                </a:lnTo>
                <a:lnTo>
                  <a:pt x="5815" y="11631"/>
                </a:lnTo>
                <a:lnTo>
                  <a:pt x="5037" y="11656"/>
                </a:lnTo>
                <a:lnTo>
                  <a:pt x="5353" y="11339"/>
                </a:lnTo>
                <a:lnTo>
                  <a:pt x="5572" y="11169"/>
                </a:lnTo>
                <a:lnTo>
                  <a:pt x="5596" y="11120"/>
                </a:lnTo>
                <a:close/>
                <a:moveTo>
                  <a:pt x="5134" y="11145"/>
                </a:moveTo>
                <a:lnTo>
                  <a:pt x="4964" y="11291"/>
                </a:lnTo>
                <a:lnTo>
                  <a:pt x="4794" y="11461"/>
                </a:lnTo>
                <a:lnTo>
                  <a:pt x="4769" y="11510"/>
                </a:lnTo>
                <a:lnTo>
                  <a:pt x="4769" y="11583"/>
                </a:lnTo>
                <a:lnTo>
                  <a:pt x="4769" y="11631"/>
                </a:lnTo>
                <a:lnTo>
                  <a:pt x="4794" y="11656"/>
                </a:lnTo>
                <a:lnTo>
                  <a:pt x="4137" y="11680"/>
                </a:lnTo>
                <a:lnTo>
                  <a:pt x="4137" y="11680"/>
                </a:lnTo>
                <a:lnTo>
                  <a:pt x="4258" y="11510"/>
                </a:lnTo>
                <a:lnTo>
                  <a:pt x="4404" y="11388"/>
                </a:lnTo>
                <a:lnTo>
                  <a:pt x="4575" y="11266"/>
                </a:lnTo>
                <a:lnTo>
                  <a:pt x="4672" y="11218"/>
                </a:lnTo>
                <a:lnTo>
                  <a:pt x="4721" y="11145"/>
                </a:lnTo>
                <a:close/>
                <a:moveTo>
                  <a:pt x="8541" y="0"/>
                </a:moveTo>
                <a:lnTo>
                  <a:pt x="8468" y="49"/>
                </a:lnTo>
                <a:lnTo>
                  <a:pt x="8395" y="146"/>
                </a:lnTo>
                <a:lnTo>
                  <a:pt x="8370" y="244"/>
                </a:lnTo>
                <a:lnTo>
                  <a:pt x="8346" y="463"/>
                </a:lnTo>
                <a:lnTo>
                  <a:pt x="8370" y="706"/>
                </a:lnTo>
                <a:lnTo>
                  <a:pt x="8419" y="949"/>
                </a:lnTo>
                <a:lnTo>
                  <a:pt x="4842" y="974"/>
                </a:lnTo>
                <a:lnTo>
                  <a:pt x="2555" y="998"/>
                </a:lnTo>
                <a:lnTo>
                  <a:pt x="1411" y="1022"/>
                </a:lnTo>
                <a:lnTo>
                  <a:pt x="827" y="1022"/>
                </a:lnTo>
                <a:lnTo>
                  <a:pt x="511" y="1047"/>
                </a:lnTo>
                <a:lnTo>
                  <a:pt x="243" y="1120"/>
                </a:lnTo>
                <a:lnTo>
                  <a:pt x="195" y="1144"/>
                </a:lnTo>
                <a:lnTo>
                  <a:pt x="170" y="1193"/>
                </a:lnTo>
                <a:lnTo>
                  <a:pt x="146" y="1241"/>
                </a:lnTo>
                <a:lnTo>
                  <a:pt x="170" y="1290"/>
                </a:lnTo>
                <a:lnTo>
                  <a:pt x="146" y="1314"/>
                </a:lnTo>
                <a:lnTo>
                  <a:pt x="73" y="1509"/>
                </a:lnTo>
                <a:lnTo>
                  <a:pt x="24" y="1704"/>
                </a:lnTo>
                <a:lnTo>
                  <a:pt x="0" y="1923"/>
                </a:lnTo>
                <a:lnTo>
                  <a:pt x="0" y="2142"/>
                </a:lnTo>
                <a:lnTo>
                  <a:pt x="24" y="2580"/>
                </a:lnTo>
                <a:lnTo>
                  <a:pt x="73" y="2993"/>
                </a:lnTo>
                <a:lnTo>
                  <a:pt x="97" y="3626"/>
                </a:lnTo>
                <a:lnTo>
                  <a:pt x="122" y="4234"/>
                </a:lnTo>
                <a:lnTo>
                  <a:pt x="122" y="5475"/>
                </a:lnTo>
                <a:lnTo>
                  <a:pt x="97" y="6302"/>
                </a:lnTo>
                <a:lnTo>
                  <a:pt x="73" y="7130"/>
                </a:lnTo>
                <a:lnTo>
                  <a:pt x="49" y="7957"/>
                </a:lnTo>
                <a:lnTo>
                  <a:pt x="49" y="8784"/>
                </a:lnTo>
                <a:lnTo>
                  <a:pt x="73" y="9563"/>
                </a:lnTo>
                <a:lnTo>
                  <a:pt x="97" y="10317"/>
                </a:lnTo>
                <a:lnTo>
                  <a:pt x="146" y="11072"/>
                </a:lnTo>
                <a:lnTo>
                  <a:pt x="170" y="11850"/>
                </a:lnTo>
                <a:lnTo>
                  <a:pt x="195" y="11923"/>
                </a:lnTo>
                <a:lnTo>
                  <a:pt x="219" y="11972"/>
                </a:lnTo>
                <a:lnTo>
                  <a:pt x="268" y="12020"/>
                </a:lnTo>
                <a:lnTo>
                  <a:pt x="316" y="12045"/>
                </a:lnTo>
                <a:lnTo>
                  <a:pt x="438" y="12045"/>
                </a:lnTo>
                <a:lnTo>
                  <a:pt x="511" y="12020"/>
                </a:lnTo>
                <a:lnTo>
                  <a:pt x="560" y="11996"/>
                </a:lnTo>
                <a:lnTo>
                  <a:pt x="560" y="11972"/>
                </a:lnTo>
                <a:lnTo>
                  <a:pt x="681" y="11923"/>
                </a:lnTo>
                <a:lnTo>
                  <a:pt x="803" y="11899"/>
                </a:lnTo>
                <a:lnTo>
                  <a:pt x="949" y="11874"/>
                </a:lnTo>
                <a:lnTo>
                  <a:pt x="1119" y="11874"/>
                </a:lnTo>
                <a:lnTo>
                  <a:pt x="1436" y="11899"/>
                </a:lnTo>
                <a:lnTo>
                  <a:pt x="1679" y="11923"/>
                </a:lnTo>
                <a:lnTo>
                  <a:pt x="2360" y="11972"/>
                </a:lnTo>
                <a:lnTo>
                  <a:pt x="3042" y="12045"/>
                </a:lnTo>
                <a:lnTo>
                  <a:pt x="3747" y="12093"/>
                </a:lnTo>
                <a:lnTo>
                  <a:pt x="4477" y="12118"/>
                </a:lnTo>
                <a:lnTo>
                  <a:pt x="4404" y="12215"/>
                </a:lnTo>
                <a:lnTo>
                  <a:pt x="4307" y="12337"/>
                </a:lnTo>
                <a:lnTo>
                  <a:pt x="4161" y="12580"/>
                </a:lnTo>
                <a:lnTo>
                  <a:pt x="3991" y="13018"/>
                </a:lnTo>
                <a:lnTo>
                  <a:pt x="3845" y="13334"/>
                </a:lnTo>
                <a:lnTo>
                  <a:pt x="3674" y="13651"/>
                </a:lnTo>
                <a:lnTo>
                  <a:pt x="3358" y="14283"/>
                </a:lnTo>
                <a:lnTo>
                  <a:pt x="3236" y="14502"/>
                </a:lnTo>
                <a:lnTo>
                  <a:pt x="3139" y="14746"/>
                </a:lnTo>
                <a:lnTo>
                  <a:pt x="3090" y="14843"/>
                </a:lnTo>
                <a:lnTo>
                  <a:pt x="3090" y="14965"/>
                </a:lnTo>
                <a:lnTo>
                  <a:pt x="3090" y="15086"/>
                </a:lnTo>
                <a:lnTo>
                  <a:pt x="3139" y="15232"/>
                </a:lnTo>
                <a:lnTo>
                  <a:pt x="3188" y="15281"/>
                </a:lnTo>
                <a:lnTo>
                  <a:pt x="3236" y="15305"/>
                </a:lnTo>
                <a:lnTo>
                  <a:pt x="3309" y="15330"/>
                </a:lnTo>
                <a:lnTo>
                  <a:pt x="3382" y="15305"/>
                </a:lnTo>
                <a:lnTo>
                  <a:pt x="3480" y="15281"/>
                </a:lnTo>
                <a:lnTo>
                  <a:pt x="3553" y="15208"/>
                </a:lnTo>
                <a:lnTo>
                  <a:pt x="3601" y="15159"/>
                </a:lnTo>
                <a:lnTo>
                  <a:pt x="3650" y="15086"/>
                </a:lnTo>
                <a:lnTo>
                  <a:pt x="3747" y="14916"/>
                </a:lnTo>
                <a:lnTo>
                  <a:pt x="3820" y="14721"/>
                </a:lnTo>
                <a:lnTo>
                  <a:pt x="4088" y="14210"/>
                </a:lnTo>
                <a:lnTo>
                  <a:pt x="4331" y="13699"/>
                </a:lnTo>
                <a:lnTo>
                  <a:pt x="4526" y="13237"/>
                </a:lnTo>
                <a:lnTo>
                  <a:pt x="4721" y="12750"/>
                </a:lnTo>
                <a:lnTo>
                  <a:pt x="4867" y="12434"/>
                </a:lnTo>
                <a:lnTo>
                  <a:pt x="4939" y="12264"/>
                </a:lnTo>
                <a:lnTo>
                  <a:pt x="4988" y="12118"/>
                </a:lnTo>
                <a:lnTo>
                  <a:pt x="6180" y="12045"/>
                </a:lnTo>
                <a:lnTo>
                  <a:pt x="7348" y="11996"/>
                </a:lnTo>
                <a:lnTo>
                  <a:pt x="7932" y="11996"/>
                </a:lnTo>
                <a:lnTo>
                  <a:pt x="8516" y="12020"/>
                </a:lnTo>
                <a:lnTo>
                  <a:pt x="9684" y="12020"/>
                </a:lnTo>
                <a:lnTo>
                  <a:pt x="10341" y="11996"/>
                </a:lnTo>
                <a:lnTo>
                  <a:pt x="10998" y="11947"/>
                </a:lnTo>
                <a:lnTo>
                  <a:pt x="11631" y="11874"/>
                </a:lnTo>
                <a:lnTo>
                  <a:pt x="12337" y="11874"/>
                </a:lnTo>
                <a:lnTo>
                  <a:pt x="12337" y="11996"/>
                </a:lnTo>
                <a:lnTo>
                  <a:pt x="12434" y="12410"/>
                </a:lnTo>
                <a:lnTo>
                  <a:pt x="12580" y="12799"/>
                </a:lnTo>
                <a:lnTo>
                  <a:pt x="12775" y="13188"/>
                </a:lnTo>
                <a:lnTo>
                  <a:pt x="12969" y="13578"/>
                </a:lnTo>
                <a:lnTo>
                  <a:pt x="13188" y="13943"/>
                </a:lnTo>
                <a:lnTo>
                  <a:pt x="13431" y="14308"/>
                </a:lnTo>
                <a:lnTo>
                  <a:pt x="13918" y="15013"/>
                </a:lnTo>
                <a:lnTo>
                  <a:pt x="14015" y="15111"/>
                </a:lnTo>
                <a:lnTo>
                  <a:pt x="14137" y="15159"/>
                </a:lnTo>
                <a:lnTo>
                  <a:pt x="14259" y="15135"/>
                </a:lnTo>
                <a:lnTo>
                  <a:pt x="14356" y="15111"/>
                </a:lnTo>
                <a:lnTo>
                  <a:pt x="14453" y="15038"/>
                </a:lnTo>
                <a:lnTo>
                  <a:pt x="14502" y="14940"/>
                </a:lnTo>
                <a:lnTo>
                  <a:pt x="14502" y="14819"/>
                </a:lnTo>
                <a:lnTo>
                  <a:pt x="14478" y="14770"/>
                </a:lnTo>
                <a:lnTo>
                  <a:pt x="14453" y="14697"/>
                </a:lnTo>
                <a:lnTo>
                  <a:pt x="13991" y="14040"/>
                </a:lnTo>
                <a:lnTo>
                  <a:pt x="13577" y="13359"/>
                </a:lnTo>
                <a:lnTo>
                  <a:pt x="13383" y="12994"/>
                </a:lnTo>
                <a:lnTo>
                  <a:pt x="13188" y="12653"/>
                </a:lnTo>
                <a:lnTo>
                  <a:pt x="13042" y="12288"/>
                </a:lnTo>
                <a:lnTo>
                  <a:pt x="12872" y="11899"/>
                </a:lnTo>
                <a:lnTo>
                  <a:pt x="13918" y="11947"/>
                </a:lnTo>
                <a:lnTo>
                  <a:pt x="14940" y="11996"/>
                </a:lnTo>
                <a:lnTo>
                  <a:pt x="15451" y="11996"/>
                </a:lnTo>
                <a:lnTo>
                  <a:pt x="15986" y="11972"/>
                </a:lnTo>
                <a:lnTo>
                  <a:pt x="16497" y="11947"/>
                </a:lnTo>
                <a:lnTo>
                  <a:pt x="17008" y="11899"/>
                </a:lnTo>
                <a:lnTo>
                  <a:pt x="17057" y="11874"/>
                </a:lnTo>
                <a:lnTo>
                  <a:pt x="17106" y="11947"/>
                </a:lnTo>
                <a:lnTo>
                  <a:pt x="17154" y="11996"/>
                </a:lnTo>
                <a:lnTo>
                  <a:pt x="17325" y="11996"/>
                </a:lnTo>
                <a:lnTo>
                  <a:pt x="17398" y="11947"/>
                </a:lnTo>
                <a:lnTo>
                  <a:pt x="17446" y="11899"/>
                </a:lnTo>
                <a:lnTo>
                  <a:pt x="17495" y="11802"/>
                </a:lnTo>
                <a:lnTo>
                  <a:pt x="17495" y="11704"/>
                </a:lnTo>
                <a:lnTo>
                  <a:pt x="17446" y="11339"/>
                </a:lnTo>
                <a:lnTo>
                  <a:pt x="17398" y="10950"/>
                </a:lnTo>
                <a:lnTo>
                  <a:pt x="17373" y="10171"/>
                </a:lnTo>
                <a:lnTo>
                  <a:pt x="17398" y="9393"/>
                </a:lnTo>
                <a:lnTo>
                  <a:pt x="17373" y="8614"/>
                </a:lnTo>
                <a:lnTo>
                  <a:pt x="17373" y="7008"/>
                </a:lnTo>
                <a:lnTo>
                  <a:pt x="17349" y="5402"/>
                </a:lnTo>
                <a:lnTo>
                  <a:pt x="17349" y="2507"/>
                </a:lnTo>
                <a:lnTo>
                  <a:pt x="17373" y="2239"/>
                </a:lnTo>
                <a:lnTo>
                  <a:pt x="17373" y="1898"/>
                </a:lnTo>
                <a:lnTo>
                  <a:pt x="17349" y="1728"/>
                </a:lnTo>
                <a:lnTo>
                  <a:pt x="17325" y="1558"/>
                </a:lnTo>
                <a:lnTo>
                  <a:pt x="17276" y="1436"/>
                </a:lnTo>
                <a:lnTo>
                  <a:pt x="17203" y="1314"/>
                </a:lnTo>
                <a:lnTo>
                  <a:pt x="17203" y="1241"/>
                </a:lnTo>
                <a:lnTo>
                  <a:pt x="17203" y="1193"/>
                </a:lnTo>
                <a:lnTo>
                  <a:pt x="17179" y="1144"/>
                </a:lnTo>
                <a:lnTo>
                  <a:pt x="17154" y="1095"/>
                </a:lnTo>
                <a:lnTo>
                  <a:pt x="17033" y="1047"/>
                </a:lnTo>
                <a:lnTo>
                  <a:pt x="16911" y="998"/>
                </a:lnTo>
                <a:lnTo>
                  <a:pt x="16789" y="974"/>
                </a:lnTo>
                <a:lnTo>
                  <a:pt x="16643" y="974"/>
                </a:lnTo>
                <a:lnTo>
                  <a:pt x="16351" y="998"/>
                </a:lnTo>
                <a:lnTo>
                  <a:pt x="16108" y="998"/>
                </a:lnTo>
                <a:lnTo>
                  <a:pt x="15062" y="974"/>
                </a:lnTo>
                <a:lnTo>
                  <a:pt x="14015" y="925"/>
                </a:lnTo>
                <a:lnTo>
                  <a:pt x="13456" y="901"/>
                </a:lnTo>
                <a:lnTo>
                  <a:pt x="12872" y="876"/>
                </a:lnTo>
                <a:lnTo>
                  <a:pt x="11704" y="901"/>
                </a:lnTo>
                <a:lnTo>
                  <a:pt x="9392" y="949"/>
                </a:lnTo>
                <a:lnTo>
                  <a:pt x="8930" y="949"/>
                </a:lnTo>
                <a:lnTo>
                  <a:pt x="8954" y="852"/>
                </a:lnTo>
                <a:lnTo>
                  <a:pt x="8954" y="779"/>
                </a:lnTo>
                <a:lnTo>
                  <a:pt x="8954" y="706"/>
                </a:lnTo>
                <a:lnTo>
                  <a:pt x="8906" y="609"/>
                </a:lnTo>
                <a:lnTo>
                  <a:pt x="8881" y="584"/>
                </a:lnTo>
                <a:lnTo>
                  <a:pt x="8857" y="463"/>
                </a:lnTo>
                <a:lnTo>
                  <a:pt x="8833" y="244"/>
                </a:lnTo>
                <a:lnTo>
                  <a:pt x="8808" y="146"/>
                </a:lnTo>
                <a:lnTo>
                  <a:pt x="8735" y="49"/>
                </a:lnTo>
                <a:lnTo>
                  <a:pt x="866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32"/>
          <p:cNvSpPr txBox="1">
            <a:spLocks noGrp="1"/>
          </p:cNvSpPr>
          <p:nvPr>
            <p:ph type="sldNum" idx="12"/>
          </p:nvPr>
        </p:nvSpPr>
        <p:spPr>
          <a:xfrm>
            <a:off x="8480584" y="46736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7</a:t>
            </a:fld>
            <a:endParaRPr/>
          </a:p>
        </p:txBody>
      </p:sp>
      <p:sp>
        <p:nvSpPr>
          <p:cNvPr id="5" name="CuadroTexto 4">
            <a:extLst>
              <a:ext uri="{FF2B5EF4-FFF2-40B4-BE49-F238E27FC236}">
                <a16:creationId xmlns:a16="http://schemas.microsoft.com/office/drawing/2014/main" id="{1C1CD146-6E2E-4076-8375-9299B3D4AE0C}"/>
              </a:ext>
            </a:extLst>
          </p:cNvPr>
          <p:cNvSpPr txBox="1"/>
          <p:nvPr/>
        </p:nvSpPr>
        <p:spPr>
          <a:xfrm>
            <a:off x="761250" y="1569855"/>
            <a:ext cx="7209405" cy="3269934"/>
          </a:xfrm>
          <a:prstGeom prst="rect">
            <a:avLst/>
          </a:prstGeom>
          <a:noFill/>
        </p:spPr>
        <p:txBody>
          <a:bodyPr wrap="square" rtlCol="0">
            <a:spAutoFit/>
          </a:bodyPr>
          <a:lstStyle/>
          <a:p>
            <a:pPr marL="342900" indent="-342900">
              <a:lnSpc>
                <a:spcPct val="150000"/>
              </a:lnSpc>
              <a:buClr>
                <a:srgbClr val="FFC000"/>
              </a:buClr>
              <a:buSzPct val="122000"/>
              <a:buFont typeface="Wingdings" panose="05000000000000000000" pitchFamily="2" charset="2"/>
              <a:buChar char="§"/>
            </a:pPr>
            <a:r>
              <a:rPr lang="es-CR" sz="2000" dirty="0">
                <a:solidFill>
                  <a:schemeClr val="bg1"/>
                </a:solidFill>
                <a:latin typeface="Raleway" pitchFamily="2" charset="0"/>
              </a:rPr>
              <a:t>CAMEL ajustado con más de 40 indicadores</a:t>
            </a:r>
          </a:p>
          <a:p>
            <a:pPr marL="342900" indent="-342900">
              <a:lnSpc>
                <a:spcPct val="150000"/>
              </a:lnSpc>
              <a:buClr>
                <a:srgbClr val="FFC000"/>
              </a:buClr>
              <a:buSzPct val="122000"/>
              <a:buFont typeface="Wingdings" panose="05000000000000000000" pitchFamily="2" charset="2"/>
              <a:buChar char="§"/>
            </a:pPr>
            <a:r>
              <a:rPr lang="es-CR" sz="2000" dirty="0">
                <a:solidFill>
                  <a:schemeClr val="bg1"/>
                </a:solidFill>
                <a:latin typeface="Raleway" pitchFamily="2" charset="0"/>
              </a:rPr>
              <a:t>Estados Financieros comparables entre periodos</a:t>
            </a:r>
          </a:p>
          <a:p>
            <a:pPr marL="342900" indent="-342900">
              <a:lnSpc>
                <a:spcPct val="150000"/>
              </a:lnSpc>
              <a:buClr>
                <a:srgbClr val="FFC000"/>
              </a:buClr>
              <a:buSzPct val="122000"/>
              <a:buFont typeface="Wingdings" panose="05000000000000000000" pitchFamily="2" charset="2"/>
              <a:buChar char="§"/>
            </a:pPr>
            <a:r>
              <a:rPr lang="es-CR" sz="2000" dirty="0">
                <a:solidFill>
                  <a:schemeClr val="bg1"/>
                </a:solidFill>
                <a:latin typeface="Raleway" pitchFamily="2" charset="0"/>
              </a:rPr>
              <a:t>Gráficas y tablas descargables</a:t>
            </a:r>
          </a:p>
          <a:p>
            <a:pPr marL="342900" indent="-342900">
              <a:lnSpc>
                <a:spcPct val="150000"/>
              </a:lnSpc>
              <a:buClr>
                <a:srgbClr val="FFC000"/>
              </a:buClr>
              <a:buSzPct val="122000"/>
              <a:buFont typeface="Wingdings" panose="05000000000000000000" pitchFamily="2" charset="2"/>
              <a:buChar char="§"/>
            </a:pPr>
            <a:r>
              <a:rPr lang="es-CR" sz="2000" dirty="0">
                <a:solidFill>
                  <a:schemeClr val="bg1"/>
                </a:solidFill>
                <a:latin typeface="Raleway" pitchFamily="2" charset="0"/>
              </a:rPr>
              <a:t>Indicadores económicos</a:t>
            </a:r>
          </a:p>
          <a:p>
            <a:pPr marL="342900" indent="-342900">
              <a:lnSpc>
                <a:spcPct val="150000"/>
              </a:lnSpc>
              <a:buClr>
                <a:srgbClr val="FFC000"/>
              </a:buClr>
              <a:buSzPct val="122000"/>
              <a:buFont typeface="Wingdings" panose="05000000000000000000" pitchFamily="2" charset="2"/>
              <a:buChar char="§"/>
            </a:pPr>
            <a:r>
              <a:rPr lang="es-CR" sz="2000" dirty="0">
                <a:solidFill>
                  <a:schemeClr val="bg1"/>
                </a:solidFill>
                <a:latin typeface="Raleway" pitchFamily="2" charset="0"/>
              </a:rPr>
              <a:t>Biblioteca de Informes</a:t>
            </a:r>
          </a:p>
          <a:p>
            <a:pPr marL="342900" indent="-342900">
              <a:lnSpc>
                <a:spcPct val="150000"/>
              </a:lnSpc>
              <a:buClr>
                <a:srgbClr val="FFC000"/>
              </a:buClr>
              <a:buSzPct val="122000"/>
              <a:buFont typeface="Wingdings" panose="05000000000000000000" pitchFamily="2" charset="2"/>
              <a:buChar char="§"/>
            </a:pPr>
            <a:endParaRPr lang="es-CR" sz="2000" dirty="0">
              <a:solidFill>
                <a:schemeClr val="bg1"/>
              </a:solidFill>
              <a:latin typeface="Raleway" pitchFamily="2" charset="0"/>
            </a:endParaRPr>
          </a:p>
          <a:p>
            <a:pPr marL="342900" indent="-342900">
              <a:lnSpc>
                <a:spcPct val="150000"/>
              </a:lnSpc>
              <a:buClr>
                <a:srgbClr val="FFC000"/>
              </a:buClr>
              <a:buSzPct val="122000"/>
              <a:buFont typeface="Wingdings" panose="05000000000000000000" pitchFamily="2" charset="2"/>
              <a:buChar char="§"/>
            </a:pPr>
            <a:endParaRPr lang="es-CR" sz="2000" dirty="0">
              <a:solidFill>
                <a:schemeClr val="bg1"/>
              </a:solidFill>
              <a:latin typeface="Raleway" pitchFamily="2"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pic>
        <p:nvPicPr>
          <p:cNvPr id="227" name="Google Shape;227;p39" descr="Dos personas de negocios trabajando en una mesa"/>
          <p:cNvPicPr preferRelativeResize="0"/>
          <p:nvPr/>
        </p:nvPicPr>
        <p:blipFill>
          <a:blip r:embed="rId3"/>
          <a:srcRect/>
          <a:stretch/>
        </p:blipFill>
        <p:spPr>
          <a:xfrm>
            <a:off x="0" y="0"/>
            <a:ext cx="9144000" cy="5143500"/>
          </a:xfrm>
          <a:prstGeom prst="rect">
            <a:avLst/>
          </a:prstGeom>
          <a:noFill/>
          <a:ln>
            <a:noFill/>
          </a:ln>
        </p:spPr>
      </p:pic>
      <p:sp>
        <p:nvSpPr>
          <p:cNvPr id="228" name="Google Shape;228;p39"/>
          <p:cNvSpPr txBox="1">
            <a:spLocks noGrp="1"/>
          </p:cNvSpPr>
          <p:nvPr>
            <p:ph type="body" idx="4294967295"/>
          </p:nvPr>
        </p:nvSpPr>
        <p:spPr>
          <a:xfrm>
            <a:off x="1844984" y="1631300"/>
            <a:ext cx="4645366" cy="2690100"/>
          </a:xfrm>
          <a:prstGeom prst="rect">
            <a:avLst/>
          </a:prstGeom>
          <a:solidFill>
            <a:srgbClr val="20124D">
              <a:alpha val="21540"/>
            </a:srgbClr>
          </a:solidFill>
        </p:spPr>
        <p:txBody>
          <a:bodyPr spcFirstLastPara="1" wrap="square" lIns="91425" tIns="91425" rIns="91425" bIns="91425" anchor="ctr" anchorCtr="0">
            <a:noAutofit/>
          </a:bodyPr>
          <a:lstStyle/>
          <a:p>
            <a:pPr marL="0" lvl="0" indent="0" algn="ctr" rtl="0">
              <a:spcBef>
                <a:spcPts val="600"/>
              </a:spcBef>
              <a:spcAft>
                <a:spcPts val="0"/>
              </a:spcAft>
              <a:buNone/>
            </a:pPr>
            <a:r>
              <a:rPr lang="es-CR" sz="3200" dirty="0"/>
              <a:t>TRANSFORMACIÓN</a:t>
            </a:r>
          </a:p>
          <a:p>
            <a:pPr marL="0" lvl="0" indent="0" algn="ctr" rtl="0">
              <a:spcBef>
                <a:spcPts val="600"/>
              </a:spcBef>
              <a:spcAft>
                <a:spcPts val="0"/>
              </a:spcAft>
              <a:buNone/>
            </a:pPr>
            <a:r>
              <a:rPr lang="es-CR" sz="3200" dirty="0">
                <a:latin typeface="Homemade Apple"/>
                <a:ea typeface="Homemade Apple"/>
                <a:cs typeface="Homemade Apple"/>
                <a:sym typeface="Homemade Apple"/>
              </a:rPr>
              <a:t>de </a:t>
            </a:r>
            <a:r>
              <a:rPr lang="es-CR" sz="3200" dirty="0">
                <a:latin typeface="Raleway" pitchFamily="2" charset="0"/>
                <a:ea typeface="Homemade Apple"/>
                <a:cs typeface="Homemade Apple"/>
                <a:sym typeface="Homemade Apple"/>
              </a:rPr>
              <a:t>FGA</a:t>
            </a:r>
            <a:endParaRPr sz="3200" dirty="0">
              <a:latin typeface="Raleway" pitchFamily="2" charset="0"/>
              <a:ea typeface="Homemade Apple"/>
              <a:cs typeface="Homemade Apple"/>
              <a:sym typeface="Homemade Apple"/>
            </a:endParaRPr>
          </a:p>
        </p:txBody>
      </p:sp>
      <p:sp>
        <p:nvSpPr>
          <p:cNvPr id="229" name="Google Shape;229;p39"/>
          <p:cNvSpPr txBox="1">
            <a:spLocks noGrp="1"/>
          </p:cNvSpPr>
          <p:nvPr>
            <p:ph type="sldNum" idx="12"/>
          </p:nvPr>
        </p:nvSpPr>
        <p:spPr>
          <a:xfrm>
            <a:off x="8480584" y="46736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8</a:t>
            </a:fld>
            <a:endParaRPr/>
          </a:p>
        </p:txBody>
      </p:sp>
    </p:spTree>
    <p:extLst>
      <p:ext uri="{BB962C8B-B14F-4D97-AF65-F5344CB8AC3E}">
        <p14:creationId xmlns:p14="http://schemas.microsoft.com/office/powerpoint/2010/main" val="3965813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284" name="Google Shape;284;p45"/>
          <p:cNvSpPr/>
          <p:nvPr/>
        </p:nvSpPr>
        <p:spPr>
          <a:xfrm>
            <a:off x="16225" y="2667713"/>
            <a:ext cx="9135900" cy="379500"/>
          </a:xfrm>
          <a:prstGeom prst="rect">
            <a:avLst/>
          </a:prstGeom>
          <a:solidFill>
            <a:srgbClr val="20124D">
              <a:alpha val="2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45"/>
          <p:cNvSpPr txBox="1">
            <a:spLocks noGrp="1"/>
          </p:cNvSpPr>
          <p:nvPr>
            <p:ph type="title"/>
          </p:nvPr>
        </p:nvSpPr>
        <p:spPr>
          <a:xfrm>
            <a:off x="1140500" y="389396"/>
            <a:ext cx="7571700" cy="3795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b="1" dirty="0">
                <a:latin typeface="Homemade Apple"/>
                <a:ea typeface="Homemade Apple"/>
                <a:cs typeface="Homemade Apple"/>
                <a:sym typeface="Homemade Apple"/>
              </a:rPr>
              <a:t>Red  de  Seguridad  Financiera</a:t>
            </a:r>
            <a:endParaRPr sz="2400" b="1" dirty="0">
              <a:latin typeface="Homemade Apple"/>
              <a:ea typeface="Homemade Apple"/>
              <a:cs typeface="Homemade Apple"/>
              <a:sym typeface="Homemade Apple"/>
            </a:endParaRPr>
          </a:p>
        </p:txBody>
      </p:sp>
      <p:sp>
        <p:nvSpPr>
          <p:cNvPr id="293" name="Google Shape;293;p45"/>
          <p:cNvSpPr txBox="1">
            <a:spLocks noGrp="1"/>
          </p:cNvSpPr>
          <p:nvPr>
            <p:ph type="sldNum" idx="12"/>
          </p:nvPr>
        </p:nvSpPr>
        <p:spPr>
          <a:xfrm>
            <a:off x="8480584" y="46736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9</a:t>
            </a:fld>
            <a:endParaRPr/>
          </a:p>
        </p:txBody>
      </p:sp>
      <p:graphicFrame>
        <p:nvGraphicFramePr>
          <p:cNvPr id="12" name="Marcador de contenido 2">
            <a:extLst>
              <a:ext uri="{FF2B5EF4-FFF2-40B4-BE49-F238E27FC236}">
                <a16:creationId xmlns:a16="http://schemas.microsoft.com/office/drawing/2014/main" id="{F06FE552-1D36-41E7-93D4-F6BDFA12ED12}"/>
              </a:ext>
            </a:extLst>
          </p:cNvPr>
          <p:cNvGraphicFramePr>
            <a:graphicFrameLocks/>
          </p:cNvGraphicFramePr>
          <p:nvPr>
            <p:extLst>
              <p:ext uri="{D42A27DB-BD31-4B8C-83A1-F6EECF244321}">
                <p14:modId xmlns:p14="http://schemas.microsoft.com/office/powerpoint/2010/main" val="3448073455"/>
              </p:ext>
            </p:extLst>
          </p:nvPr>
        </p:nvGraphicFramePr>
        <p:xfrm>
          <a:off x="242516" y="973712"/>
          <a:ext cx="8596683" cy="435181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theme/theme1.xml><?xml version="1.0" encoding="utf-8"?>
<a:theme xmlns:a="http://schemas.openxmlformats.org/drawingml/2006/main" name="Lear template">
  <a:themeElements>
    <a:clrScheme name="Custom 347">
      <a:dk1>
        <a:srgbClr val="000000"/>
      </a:dk1>
      <a:lt1>
        <a:srgbClr val="FFFFFF"/>
      </a:lt1>
      <a:dk2>
        <a:srgbClr val="434343"/>
      </a:dk2>
      <a:lt2>
        <a:srgbClr val="DDE1E9"/>
      </a:lt2>
      <a:accent1>
        <a:srgbClr val="AD249E"/>
      </a:accent1>
      <a:accent2>
        <a:srgbClr val="57029B"/>
      </a:accent2>
      <a:accent3>
        <a:srgbClr val="D3135E"/>
      </a:accent3>
      <a:accent4>
        <a:srgbClr val="0340A5"/>
      </a:accent4>
      <a:accent5>
        <a:srgbClr val="00CBD6"/>
      </a:accent5>
      <a:accent6>
        <a:srgbClr val="FF8A00"/>
      </a:accent6>
      <a:hlink>
        <a:srgbClr val="FFFFFF"/>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74</TotalTime>
  <Words>1170</Words>
  <Application>Microsoft Office PowerPoint</Application>
  <PresentationFormat>Presentación en pantalla (16:9)</PresentationFormat>
  <Paragraphs>143</Paragraphs>
  <Slides>18</Slides>
  <Notes>14</Notes>
  <HiddenSlides>2</HiddenSlides>
  <MMClips>0</MMClips>
  <ScaleCrop>false</ScaleCrop>
  <HeadingPairs>
    <vt:vector size="6" baseType="variant">
      <vt:variant>
        <vt:lpstr>Fuentes usadas</vt:lpstr>
      </vt:variant>
      <vt:variant>
        <vt:i4>8</vt:i4>
      </vt:variant>
      <vt:variant>
        <vt:lpstr>Tema</vt:lpstr>
      </vt:variant>
      <vt:variant>
        <vt:i4>2</vt:i4>
      </vt:variant>
      <vt:variant>
        <vt:lpstr>Títulos de diapositiva</vt:lpstr>
      </vt:variant>
      <vt:variant>
        <vt:i4>18</vt:i4>
      </vt:variant>
    </vt:vector>
  </HeadingPairs>
  <TitlesOfParts>
    <vt:vector size="28" baseType="lpstr">
      <vt:lpstr>Bauhaus 93</vt:lpstr>
      <vt:lpstr>Berlin Sans FB</vt:lpstr>
      <vt:lpstr>Raleway</vt:lpstr>
      <vt:lpstr>Calibri</vt:lpstr>
      <vt:lpstr>Arial</vt:lpstr>
      <vt:lpstr>Calibri Light</vt:lpstr>
      <vt:lpstr>Wingdings</vt:lpstr>
      <vt:lpstr>Homemade Apple</vt:lpstr>
      <vt:lpstr>Lear template</vt:lpstr>
      <vt:lpstr>Tema de Office</vt:lpstr>
      <vt:lpstr>2021 -2022 Fondo Cooperativo</vt:lpstr>
      <vt:lpstr>2021  lo  más relevante</vt:lpstr>
      <vt:lpstr>Presentación de PowerPoint</vt:lpstr>
      <vt:lpstr>Actualmente</vt:lpstr>
      <vt:lpstr>En el 2022</vt:lpstr>
      <vt:lpstr>En el 2022</vt:lpstr>
      <vt:lpstr>Presentación de PowerPoint</vt:lpstr>
      <vt:lpstr>Presentación de PowerPoint</vt:lpstr>
      <vt:lpstr>Red  de  Seguridad  Financiera</vt:lpstr>
      <vt:lpstr>Presentación de PowerPoint</vt:lpstr>
      <vt:lpstr>Motivación</vt:lpstr>
      <vt:lpstr>Objetivos </vt:lpstr>
      <vt:lpstr>  Servicios  Adicionales</vt:lpstr>
      <vt:lpstr>PRINCIPALES BENEFICIOS</vt:lpstr>
      <vt:lpstr>ESQUEMA DE CAPITALIZACIÓN</vt:lpstr>
      <vt:lpstr>7.2 MM $</vt:lpstr>
      <vt:lpstr>HOJA DE RUTA</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2021 -2022 Fondo Cooperativo</dc:title>
  <dc:creator>Gina Muñoz - Gerente General</dc:creator>
  <cp:lastModifiedBy>Gina Muñoz - Gerente General</cp:lastModifiedBy>
  <cp:revision>7</cp:revision>
  <dcterms:modified xsi:type="dcterms:W3CDTF">2022-01-21T01:41:21Z</dcterms:modified>
</cp:coreProperties>
</file>