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0" r:id="rId5"/>
    <p:sldId id="259" r:id="rId6"/>
    <p:sldId id="264" r:id="rId7"/>
    <p:sldId id="266" r:id="rId8"/>
    <p:sldId id="268" r:id="rId9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8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image" Target="../media/image2.jpg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352AFC-3829-4C4E-941F-5CE7B53E073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B44E97A-6985-4D06-8A59-15E6541192EE}">
      <dgm:prSet custT="1"/>
      <dgm:spPr>
        <a:solidFill>
          <a:srgbClr val="3366CC"/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es-CR" sz="2000" dirty="0"/>
            <a:t>La crisis sanitaria del Covid-19 ha evidenciado, nuevamente, la necesidad de que los mercados financieros tengan adecuada liquidez y evitar que la cadena de pagos se rompa.</a:t>
          </a:r>
          <a:endParaRPr lang="en-US" sz="2000" dirty="0"/>
        </a:p>
      </dgm:t>
    </dgm:pt>
    <dgm:pt modelId="{C6F32DF3-D052-4306-ABA5-6F2E0ACC4CCF}" type="parTrans" cxnId="{EC6FE10E-2E91-42D7-81C9-EC0A0CFF1220}">
      <dgm:prSet/>
      <dgm:spPr/>
      <dgm:t>
        <a:bodyPr/>
        <a:lstStyle/>
        <a:p>
          <a:endParaRPr lang="en-US" sz="1600"/>
        </a:p>
      </dgm:t>
    </dgm:pt>
    <dgm:pt modelId="{E6D64EE5-F8CC-428B-8FFD-8D9E4AF2F426}" type="sibTrans" cxnId="{EC6FE10E-2E91-42D7-81C9-EC0A0CFF1220}">
      <dgm:prSet/>
      <dgm:spPr/>
      <dgm:t>
        <a:bodyPr/>
        <a:lstStyle/>
        <a:p>
          <a:endParaRPr lang="en-US" sz="1600"/>
        </a:p>
      </dgm:t>
    </dgm:pt>
    <dgm:pt modelId="{676E9BF8-A921-4D16-9851-F543F8BE1101}">
      <dgm:prSet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just"/>
          <a:r>
            <a:rPr lang="es-CR" sz="2000" dirty="0"/>
            <a:t>Para el sector cooperativo y las limitadas posibilidades para acceder a financiamiento del Banco Central, motiva la necesidad de contar una solución privada que permita apoyar a los partícipes en situaciones de estrés.</a:t>
          </a:r>
          <a:endParaRPr lang="en-US" sz="2000" dirty="0"/>
        </a:p>
      </dgm:t>
    </dgm:pt>
    <dgm:pt modelId="{29426B37-F783-4EFC-B4D9-7B4EAB0D3B85}" type="parTrans" cxnId="{3CD0ADA7-51CB-49F4-9DF7-B9E83278C5BC}">
      <dgm:prSet/>
      <dgm:spPr/>
      <dgm:t>
        <a:bodyPr/>
        <a:lstStyle/>
        <a:p>
          <a:endParaRPr lang="en-US" sz="1600"/>
        </a:p>
      </dgm:t>
    </dgm:pt>
    <dgm:pt modelId="{32F25ADE-DF90-45A9-AAFB-D6D8F2F5935A}" type="sibTrans" cxnId="{3CD0ADA7-51CB-49F4-9DF7-B9E83278C5BC}">
      <dgm:prSet/>
      <dgm:spPr/>
      <dgm:t>
        <a:bodyPr/>
        <a:lstStyle/>
        <a:p>
          <a:endParaRPr lang="en-US" sz="1600"/>
        </a:p>
      </dgm:t>
    </dgm:pt>
    <dgm:pt modelId="{C9A70E46-6E80-42C1-8B01-AC9E0EF386D9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just"/>
          <a:r>
            <a:rPr lang="es-CR" sz="2000" dirty="0"/>
            <a:t>Llegar a la “nueva normalidad” impone importantes desafíos para el sector cooperativo de ahorro y crédito, no solo para mantener la estabilidad financiera y reputacional, sino también, para robustecer el crecimiento.</a:t>
          </a:r>
          <a:endParaRPr lang="en-US" sz="2000" dirty="0"/>
        </a:p>
      </dgm:t>
    </dgm:pt>
    <dgm:pt modelId="{0B6F252A-FFD8-4FBA-BB46-7E8E5F797850}" type="parTrans" cxnId="{D63107C9-1F6B-4457-A875-47CDBE647B89}">
      <dgm:prSet/>
      <dgm:spPr/>
      <dgm:t>
        <a:bodyPr/>
        <a:lstStyle/>
        <a:p>
          <a:endParaRPr lang="en-US" sz="1600"/>
        </a:p>
      </dgm:t>
    </dgm:pt>
    <dgm:pt modelId="{0E56B07F-E469-4CB3-B037-5C6B8384CC92}" type="sibTrans" cxnId="{D63107C9-1F6B-4457-A875-47CDBE647B89}">
      <dgm:prSet/>
      <dgm:spPr/>
      <dgm:t>
        <a:bodyPr/>
        <a:lstStyle/>
        <a:p>
          <a:endParaRPr lang="en-US" sz="1600"/>
        </a:p>
      </dgm:t>
    </dgm:pt>
    <dgm:pt modelId="{126C6874-6006-4C42-9052-D323AF879D22}" type="pres">
      <dgm:prSet presAssocID="{BE352AFC-3829-4C4E-941F-5CE7B53E073C}" presName="linear" presStyleCnt="0">
        <dgm:presLayoutVars>
          <dgm:animLvl val="lvl"/>
          <dgm:resizeHandles val="exact"/>
        </dgm:presLayoutVars>
      </dgm:prSet>
      <dgm:spPr/>
    </dgm:pt>
    <dgm:pt modelId="{C478917F-9542-434B-BE7F-A5AF17D817BB}" type="pres">
      <dgm:prSet presAssocID="{8B44E97A-6985-4D06-8A59-15E6541192EE}" presName="parentText" presStyleLbl="node1" presStyleIdx="0" presStyleCnt="3" custScaleY="117809" custLinFactY="-1421" custLinFactNeighborY="-100000">
        <dgm:presLayoutVars>
          <dgm:chMax val="0"/>
          <dgm:bulletEnabled val="1"/>
        </dgm:presLayoutVars>
      </dgm:prSet>
      <dgm:spPr/>
    </dgm:pt>
    <dgm:pt modelId="{53998236-69A3-46ED-BD73-2FDB43117804}" type="pres">
      <dgm:prSet presAssocID="{E6D64EE5-F8CC-428B-8FFD-8D9E4AF2F426}" presName="spacer" presStyleCnt="0"/>
      <dgm:spPr/>
    </dgm:pt>
    <dgm:pt modelId="{EA0A44D0-CBC7-450A-856D-FCE89F87AE2F}" type="pres">
      <dgm:prSet presAssocID="{676E9BF8-A921-4D16-9851-F543F8BE1101}" presName="parentText" presStyleLbl="node1" presStyleIdx="1" presStyleCnt="3" custScaleY="117809" custLinFactNeighborY="10479">
        <dgm:presLayoutVars>
          <dgm:chMax val="0"/>
          <dgm:bulletEnabled val="1"/>
        </dgm:presLayoutVars>
      </dgm:prSet>
      <dgm:spPr/>
    </dgm:pt>
    <dgm:pt modelId="{7CC85F60-64A0-4275-82D9-670FEE3E526B}" type="pres">
      <dgm:prSet presAssocID="{32F25ADE-DF90-45A9-AAFB-D6D8F2F5935A}" presName="spacer" presStyleCnt="0"/>
      <dgm:spPr/>
    </dgm:pt>
    <dgm:pt modelId="{CAFDF37F-B554-49FA-B859-8AB1D6EE55DD}" type="pres">
      <dgm:prSet presAssocID="{C9A70E46-6E80-42C1-8B01-AC9E0EF386D9}" presName="parentText" presStyleLbl="node1" presStyleIdx="2" presStyleCnt="3" custScaleY="117809" custLinFactY="83" custLinFactNeighborY="100000">
        <dgm:presLayoutVars>
          <dgm:chMax val="0"/>
          <dgm:bulletEnabled val="1"/>
        </dgm:presLayoutVars>
      </dgm:prSet>
      <dgm:spPr/>
    </dgm:pt>
  </dgm:ptLst>
  <dgm:cxnLst>
    <dgm:cxn modelId="{EC6FE10E-2E91-42D7-81C9-EC0A0CFF1220}" srcId="{BE352AFC-3829-4C4E-941F-5CE7B53E073C}" destId="{8B44E97A-6985-4D06-8A59-15E6541192EE}" srcOrd="0" destOrd="0" parTransId="{C6F32DF3-D052-4306-ABA5-6F2E0ACC4CCF}" sibTransId="{E6D64EE5-F8CC-428B-8FFD-8D9E4AF2F426}"/>
    <dgm:cxn modelId="{DFBB8B16-FEC9-49FC-816D-7388F0062998}" type="presOf" srcId="{BE352AFC-3829-4C4E-941F-5CE7B53E073C}" destId="{126C6874-6006-4C42-9052-D323AF879D22}" srcOrd="0" destOrd="0" presId="urn:microsoft.com/office/officeart/2005/8/layout/vList2"/>
    <dgm:cxn modelId="{65D5AE84-4DAB-40D6-8CDA-B1307512DAED}" type="presOf" srcId="{8B44E97A-6985-4D06-8A59-15E6541192EE}" destId="{C478917F-9542-434B-BE7F-A5AF17D817BB}" srcOrd="0" destOrd="0" presId="urn:microsoft.com/office/officeart/2005/8/layout/vList2"/>
    <dgm:cxn modelId="{3CD0ADA7-51CB-49F4-9DF7-B9E83278C5BC}" srcId="{BE352AFC-3829-4C4E-941F-5CE7B53E073C}" destId="{676E9BF8-A921-4D16-9851-F543F8BE1101}" srcOrd="1" destOrd="0" parTransId="{29426B37-F783-4EFC-B4D9-7B4EAB0D3B85}" sibTransId="{32F25ADE-DF90-45A9-AAFB-D6D8F2F5935A}"/>
    <dgm:cxn modelId="{C29C0AB0-D438-4BB0-96C6-194D2B1FE256}" type="presOf" srcId="{676E9BF8-A921-4D16-9851-F543F8BE1101}" destId="{EA0A44D0-CBC7-450A-856D-FCE89F87AE2F}" srcOrd="0" destOrd="0" presId="urn:microsoft.com/office/officeart/2005/8/layout/vList2"/>
    <dgm:cxn modelId="{D63107C9-1F6B-4457-A875-47CDBE647B89}" srcId="{BE352AFC-3829-4C4E-941F-5CE7B53E073C}" destId="{C9A70E46-6E80-42C1-8B01-AC9E0EF386D9}" srcOrd="2" destOrd="0" parTransId="{0B6F252A-FFD8-4FBA-BB46-7E8E5F797850}" sibTransId="{0E56B07F-E469-4CB3-B037-5C6B8384CC92}"/>
    <dgm:cxn modelId="{CC9EC5CB-9340-4F2C-94A4-C0A05F36B6D3}" type="presOf" srcId="{C9A70E46-6E80-42C1-8B01-AC9E0EF386D9}" destId="{CAFDF37F-B554-49FA-B859-8AB1D6EE55DD}" srcOrd="0" destOrd="0" presId="urn:microsoft.com/office/officeart/2005/8/layout/vList2"/>
    <dgm:cxn modelId="{3CA431A9-09D1-40C7-B4AE-268AB2E79021}" type="presParOf" srcId="{126C6874-6006-4C42-9052-D323AF879D22}" destId="{C478917F-9542-434B-BE7F-A5AF17D817BB}" srcOrd="0" destOrd="0" presId="urn:microsoft.com/office/officeart/2005/8/layout/vList2"/>
    <dgm:cxn modelId="{9AA50BA6-78CC-4230-A506-6DBF7887231A}" type="presParOf" srcId="{126C6874-6006-4C42-9052-D323AF879D22}" destId="{53998236-69A3-46ED-BD73-2FDB43117804}" srcOrd="1" destOrd="0" presId="urn:microsoft.com/office/officeart/2005/8/layout/vList2"/>
    <dgm:cxn modelId="{27AE5940-6C59-4C55-8A05-B1604970DBE0}" type="presParOf" srcId="{126C6874-6006-4C42-9052-D323AF879D22}" destId="{EA0A44D0-CBC7-450A-856D-FCE89F87AE2F}" srcOrd="2" destOrd="0" presId="urn:microsoft.com/office/officeart/2005/8/layout/vList2"/>
    <dgm:cxn modelId="{C2986652-E975-4043-9497-AD404BB32054}" type="presParOf" srcId="{126C6874-6006-4C42-9052-D323AF879D22}" destId="{7CC85F60-64A0-4275-82D9-670FEE3E526B}" srcOrd="3" destOrd="0" presId="urn:microsoft.com/office/officeart/2005/8/layout/vList2"/>
    <dgm:cxn modelId="{A0EA396E-FF9F-4A06-B004-EDACA2F86C80}" type="presParOf" srcId="{126C6874-6006-4C42-9052-D323AF879D22}" destId="{CAFDF37F-B554-49FA-B859-8AB1D6EE55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76560D-CA41-4573-B5A6-88FD6337E6BF}" type="doc">
      <dgm:prSet loTypeId="urn:microsoft.com/office/officeart/2005/8/layout/gear1" loCatId="process" qsTypeId="urn:microsoft.com/office/officeart/2005/8/quickstyle/3d2" qsCatId="3D" csTypeId="urn:microsoft.com/office/officeart/2005/8/colors/accent1_3" csCatId="accent1" phldr="1"/>
      <dgm:spPr/>
    </dgm:pt>
    <dgm:pt modelId="{BB32EE38-AC65-4AC9-9AB8-8471EE0E458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1400" b="1" dirty="0"/>
            <a:t>Procesos de Fusión</a:t>
          </a:r>
        </a:p>
      </dgm:t>
    </dgm:pt>
    <dgm:pt modelId="{2E24B1AF-05B9-4A46-9FC8-A6A24E20D0F5}" type="parTrans" cxnId="{AF59216C-E990-4826-A1F0-6BE376666BFE}">
      <dgm:prSet/>
      <dgm:spPr/>
      <dgm:t>
        <a:bodyPr/>
        <a:lstStyle/>
        <a:p>
          <a:endParaRPr lang="es-CR" sz="1400"/>
        </a:p>
      </dgm:t>
    </dgm:pt>
    <dgm:pt modelId="{49D5A961-ABFC-4C71-BF01-C70B017FAA6A}" type="sibTrans" cxnId="{AF59216C-E990-4826-A1F0-6BE376666BFE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58B1C494-886A-41EA-901A-E62A966275D4}">
      <dgm:prSet phldrT="[Texto]" custT="1"/>
      <dgm:spPr>
        <a:solidFill>
          <a:srgbClr val="3366CC"/>
        </a:solidFill>
      </dgm:spPr>
      <dgm:t>
        <a:bodyPr/>
        <a:lstStyle/>
        <a:p>
          <a:r>
            <a:rPr lang="es-CR" sz="1400" b="1" dirty="0"/>
            <a:t>Proyectos</a:t>
          </a:r>
        </a:p>
      </dgm:t>
    </dgm:pt>
    <dgm:pt modelId="{D88557E8-DB1B-4B53-999F-9E769554F5AC}" type="parTrans" cxnId="{FE220E8F-2C9F-4244-9A2F-2C90DD112839}">
      <dgm:prSet/>
      <dgm:spPr/>
      <dgm:t>
        <a:bodyPr/>
        <a:lstStyle/>
        <a:p>
          <a:endParaRPr lang="es-CR" sz="1400"/>
        </a:p>
      </dgm:t>
    </dgm:pt>
    <dgm:pt modelId="{0DF491AB-6A79-48D5-8278-3949DAE2B281}" type="sibTrans" cxnId="{FE220E8F-2C9F-4244-9A2F-2C90DD112839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4194F17B-5183-43B1-98FE-AD17A695A93B}">
      <dgm:prSet phldrT="[Tex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s-CR" sz="1400" b="1" dirty="0"/>
            <a:t>Liquidez</a:t>
          </a:r>
        </a:p>
      </dgm:t>
    </dgm:pt>
    <dgm:pt modelId="{A812DAE6-DAB7-4A4F-B196-DA25E80B639A}" type="parTrans" cxnId="{A6F48AD9-2D99-442A-BC05-8CD148D86AD0}">
      <dgm:prSet/>
      <dgm:spPr/>
      <dgm:t>
        <a:bodyPr/>
        <a:lstStyle/>
        <a:p>
          <a:endParaRPr lang="es-CR" sz="1400"/>
        </a:p>
      </dgm:t>
    </dgm:pt>
    <dgm:pt modelId="{84D90601-0A00-48A1-A89E-718CA1B1ACD3}" type="sibTrans" cxnId="{A6F48AD9-2D99-442A-BC05-8CD148D86AD0}">
      <dgm:prSet/>
      <dgm:spPr>
        <a:solidFill>
          <a:srgbClr val="FFC000"/>
        </a:solidFill>
      </dgm:spPr>
      <dgm:t>
        <a:bodyPr/>
        <a:lstStyle/>
        <a:p>
          <a:endParaRPr lang="es-CR" sz="1400"/>
        </a:p>
      </dgm:t>
    </dgm:pt>
    <dgm:pt modelId="{8F25E9EA-134D-4677-9012-8B1605136AA2}" type="pres">
      <dgm:prSet presAssocID="{C876560D-CA41-4573-B5A6-88FD6337E6B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5B35F27-1096-40BA-A96E-A999D28E19AC}" type="pres">
      <dgm:prSet presAssocID="{BB32EE38-AC65-4AC9-9AB8-8471EE0E458E}" presName="gear1" presStyleLbl="node1" presStyleIdx="0" presStyleCnt="3" custScaleX="107930" custLinFactNeighborX="1137" custLinFactNeighborY="8322">
        <dgm:presLayoutVars>
          <dgm:chMax val="1"/>
          <dgm:bulletEnabled val="1"/>
        </dgm:presLayoutVars>
      </dgm:prSet>
      <dgm:spPr/>
    </dgm:pt>
    <dgm:pt modelId="{C392DCA1-21F4-4EC2-BCBB-14F1F4529D7F}" type="pres">
      <dgm:prSet presAssocID="{BB32EE38-AC65-4AC9-9AB8-8471EE0E458E}" presName="gear1srcNode" presStyleLbl="node1" presStyleIdx="0" presStyleCnt="3"/>
      <dgm:spPr/>
    </dgm:pt>
    <dgm:pt modelId="{07EE6012-D71E-4222-A084-C524FE58A93D}" type="pres">
      <dgm:prSet presAssocID="{BB32EE38-AC65-4AC9-9AB8-8471EE0E458E}" presName="gear1dstNode" presStyleLbl="node1" presStyleIdx="0" presStyleCnt="3"/>
      <dgm:spPr/>
    </dgm:pt>
    <dgm:pt modelId="{78541D3D-2545-48D8-AC9D-3A82836E4956}" type="pres">
      <dgm:prSet presAssocID="{58B1C494-886A-41EA-901A-E62A966275D4}" presName="gear2" presStyleLbl="node1" presStyleIdx="1" presStyleCnt="3" custScaleX="107930">
        <dgm:presLayoutVars>
          <dgm:chMax val="1"/>
          <dgm:bulletEnabled val="1"/>
        </dgm:presLayoutVars>
      </dgm:prSet>
      <dgm:spPr/>
    </dgm:pt>
    <dgm:pt modelId="{49722A48-2BF8-4D60-BAF2-20BDDE70FF08}" type="pres">
      <dgm:prSet presAssocID="{58B1C494-886A-41EA-901A-E62A966275D4}" presName="gear2srcNode" presStyleLbl="node1" presStyleIdx="1" presStyleCnt="3"/>
      <dgm:spPr/>
    </dgm:pt>
    <dgm:pt modelId="{489FAEB5-A1E3-4AA5-BB9A-E747BB9305ED}" type="pres">
      <dgm:prSet presAssocID="{58B1C494-886A-41EA-901A-E62A966275D4}" presName="gear2dstNode" presStyleLbl="node1" presStyleIdx="1" presStyleCnt="3"/>
      <dgm:spPr/>
    </dgm:pt>
    <dgm:pt modelId="{28E32499-637B-4BA2-8537-098B4ACD96F4}" type="pres">
      <dgm:prSet presAssocID="{4194F17B-5183-43B1-98FE-AD17A695A93B}" presName="gear3" presStyleLbl="node1" presStyleIdx="2" presStyleCnt="3" custScaleX="107930"/>
      <dgm:spPr/>
    </dgm:pt>
    <dgm:pt modelId="{69053A4B-5127-431E-B1DF-789F3EAF7B71}" type="pres">
      <dgm:prSet presAssocID="{4194F17B-5183-43B1-98FE-AD17A695A93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D456066-F715-422A-88DD-18557BD73A1F}" type="pres">
      <dgm:prSet presAssocID="{4194F17B-5183-43B1-98FE-AD17A695A93B}" presName="gear3srcNode" presStyleLbl="node1" presStyleIdx="2" presStyleCnt="3"/>
      <dgm:spPr/>
    </dgm:pt>
    <dgm:pt modelId="{57FE5C43-2940-460D-80B4-AB9FEDB51308}" type="pres">
      <dgm:prSet presAssocID="{4194F17B-5183-43B1-98FE-AD17A695A93B}" presName="gear3dstNode" presStyleLbl="node1" presStyleIdx="2" presStyleCnt="3"/>
      <dgm:spPr/>
    </dgm:pt>
    <dgm:pt modelId="{6120DB9A-C379-401D-9323-EC1218D06EAD}" type="pres">
      <dgm:prSet presAssocID="{49D5A961-ABFC-4C71-BF01-C70B017FAA6A}" presName="connector1" presStyleLbl="sibTrans2D1" presStyleIdx="0" presStyleCnt="3" custLinFactNeighborX="-2444" custLinFactNeighborY="5837"/>
      <dgm:spPr/>
    </dgm:pt>
    <dgm:pt modelId="{AE154B1D-9A99-4656-8E6F-0832EEBFC50C}" type="pres">
      <dgm:prSet presAssocID="{0DF491AB-6A79-48D5-8278-3949DAE2B281}" presName="connector2" presStyleLbl="sibTrans2D1" presStyleIdx="1" presStyleCnt="3" custLinFactNeighborY="2566"/>
      <dgm:spPr/>
    </dgm:pt>
    <dgm:pt modelId="{0AD26268-79D5-4C5F-82EE-1D7DAFB8F5E8}" type="pres">
      <dgm:prSet presAssocID="{84D90601-0A00-48A1-A89E-718CA1B1ACD3}" presName="connector3" presStyleLbl="sibTrans2D1" presStyleIdx="2" presStyleCnt="3" custScaleX="106530" custScaleY="88061" custLinFactNeighborX="2268" custLinFactNeighborY="-4779"/>
      <dgm:spPr/>
    </dgm:pt>
  </dgm:ptLst>
  <dgm:cxnLst>
    <dgm:cxn modelId="{4EA48005-F9A2-4D0F-BE27-5E945CC0EDD5}" type="presOf" srcId="{58B1C494-886A-41EA-901A-E62A966275D4}" destId="{78541D3D-2545-48D8-AC9D-3A82836E4956}" srcOrd="0" destOrd="0" presId="urn:microsoft.com/office/officeart/2005/8/layout/gear1"/>
    <dgm:cxn modelId="{F84B460E-637C-465F-86BA-4A253444E100}" type="presOf" srcId="{4194F17B-5183-43B1-98FE-AD17A695A93B}" destId="{28E32499-637B-4BA2-8537-098B4ACD96F4}" srcOrd="0" destOrd="0" presId="urn:microsoft.com/office/officeart/2005/8/layout/gear1"/>
    <dgm:cxn modelId="{50FF602E-406E-4169-BB5D-636E607CF31F}" type="presOf" srcId="{C876560D-CA41-4573-B5A6-88FD6337E6BF}" destId="{8F25E9EA-134D-4677-9012-8B1605136AA2}" srcOrd="0" destOrd="0" presId="urn:microsoft.com/office/officeart/2005/8/layout/gear1"/>
    <dgm:cxn modelId="{890E1930-31EC-44BB-B6D5-6ABBDADD8186}" type="presOf" srcId="{BB32EE38-AC65-4AC9-9AB8-8471EE0E458E}" destId="{07EE6012-D71E-4222-A084-C524FE58A93D}" srcOrd="2" destOrd="0" presId="urn:microsoft.com/office/officeart/2005/8/layout/gear1"/>
    <dgm:cxn modelId="{AF59216C-E990-4826-A1F0-6BE376666BFE}" srcId="{C876560D-CA41-4573-B5A6-88FD6337E6BF}" destId="{BB32EE38-AC65-4AC9-9AB8-8471EE0E458E}" srcOrd="0" destOrd="0" parTransId="{2E24B1AF-05B9-4A46-9FC8-A6A24E20D0F5}" sibTransId="{49D5A961-ABFC-4C71-BF01-C70B017FAA6A}"/>
    <dgm:cxn modelId="{61579A74-E6B9-4BA9-B0FC-B4CEEDF9DDAE}" type="presOf" srcId="{0DF491AB-6A79-48D5-8278-3949DAE2B281}" destId="{AE154B1D-9A99-4656-8E6F-0832EEBFC50C}" srcOrd="0" destOrd="0" presId="urn:microsoft.com/office/officeart/2005/8/layout/gear1"/>
    <dgm:cxn modelId="{60E84E85-9ED2-4E0F-A9B0-404BF0FDA185}" type="presOf" srcId="{BB32EE38-AC65-4AC9-9AB8-8471EE0E458E}" destId="{C5B35F27-1096-40BA-A96E-A999D28E19AC}" srcOrd="0" destOrd="0" presId="urn:microsoft.com/office/officeart/2005/8/layout/gear1"/>
    <dgm:cxn modelId="{4C3EDD87-1807-4567-A100-8137916B812A}" type="presOf" srcId="{58B1C494-886A-41EA-901A-E62A966275D4}" destId="{489FAEB5-A1E3-4AA5-BB9A-E747BB9305ED}" srcOrd="2" destOrd="0" presId="urn:microsoft.com/office/officeart/2005/8/layout/gear1"/>
    <dgm:cxn modelId="{FE220E8F-2C9F-4244-9A2F-2C90DD112839}" srcId="{C876560D-CA41-4573-B5A6-88FD6337E6BF}" destId="{58B1C494-886A-41EA-901A-E62A966275D4}" srcOrd="1" destOrd="0" parTransId="{D88557E8-DB1B-4B53-999F-9E769554F5AC}" sibTransId="{0DF491AB-6A79-48D5-8278-3949DAE2B281}"/>
    <dgm:cxn modelId="{BE7AAEA0-0A18-4E28-B140-A7A586F66706}" type="presOf" srcId="{BB32EE38-AC65-4AC9-9AB8-8471EE0E458E}" destId="{C392DCA1-21F4-4EC2-BCBB-14F1F4529D7F}" srcOrd="1" destOrd="0" presId="urn:microsoft.com/office/officeart/2005/8/layout/gear1"/>
    <dgm:cxn modelId="{BA0E9EC7-B136-4F28-9E07-CD0149B52074}" type="presOf" srcId="{58B1C494-886A-41EA-901A-E62A966275D4}" destId="{49722A48-2BF8-4D60-BAF2-20BDDE70FF08}" srcOrd="1" destOrd="0" presId="urn:microsoft.com/office/officeart/2005/8/layout/gear1"/>
    <dgm:cxn modelId="{A6F48AD9-2D99-442A-BC05-8CD148D86AD0}" srcId="{C876560D-CA41-4573-B5A6-88FD6337E6BF}" destId="{4194F17B-5183-43B1-98FE-AD17A695A93B}" srcOrd="2" destOrd="0" parTransId="{A812DAE6-DAB7-4A4F-B196-DA25E80B639A}" sibTransId="{84D90601-0A00-48A1-A89E-718CA1B1ACD3}"/>
    <dgm:cxn modelId="{A2AE6FE1-2DA5-4549-9519-C7F31B53CC0C}" type="presOf" srcId="{49D5A961-ABFC-4C71-BF01-C70B017FAA6A}" destId="{6120DB9A-C379-401D-9323-EC1218D06EAD}" srcOrd="0" destOrd="0" presId="urn:microsoft.com/office/officeart/2005/8/layout/gear1"/>
    <dgm:cxn modelId="{CE94D9E2-9DA9-451E-B307-615DE6B2C0A4}" type="presOf" srcId="{84D90601-0A00-48A1-A89E-718CA1B1ACD3}" destId="{0AD26268-79D5-4C5F-82EE-1D7DAFB8F5E8}" srcOrd="0" destOrd="0" presId="urn:microsoft.com/office/officeart/2005/8/layout/gear1"/>
    <dgm:cxn modelId="{FA318BE3-6395-4C85-9307-6C0056A19288}" type="presOf" srcId="{4194F17B-5183-43B1-98FE-AD17A695A93B}" destId="{5D456066-F715-422A-88DD-18557BD73A1F}" srcOrd="2" destOrd="0" presId="urn:microsoft.com/office/officeart/2005/8/layout/gear1"/>
    <dgm:cxn modelId="{18A151EC-E35F-4FD2-9963-36E2DB0C4020}" type="presOf" srcId="{4194F17B-5183-43B1-98FE-AD17A695A93B}" destId="{57FE5C43-2940-460D-80B4-AB9FEDB51308}" srcOrd="3" destOrd="0" presId="urn:microsoft.com/office/officeart/2005/8/layout/gear1"/>
    <dgm:cxn modelId="{4B8159FF-A880-494C-AD77-83E554EC05D0}" type="presOf" srcId="{4194F17B-5183-43B1-98FE-AD17A695A93B}" destId="{69053A4B-5127-431E-B1DF-789F3EAF7B71}" srcOrd="1" destOrd="0" presId="urn:microsoft.com/office/officeart/2005/8/layout/gear1"/>
    <dgm:cxn modelId="{7A5C43B3-50EA-4CD2-A579-79BB0C7C94B3}" type="presParOf" srcId="{8F25E9EA-134D-4677-9012-8B1605136AA2}" destId="{C5B35F27-1096-40BA-A96E-A999D28E19AC}" srcOrd="0" destOrd="0" presId="urn:microsoft.com/office/officeart/2005/8/layout/gear1"/>
    <dgm:cxn modelId="{5C2792E1-4475-4F96-B193-6B4FC8FDD87C}" type="presParOf" srcId="{8F25E9EA-134D-4677-9012-8B1605136AA2}" destId="{C392DCA1-21F4-4EC2-BCBB-14F1F4529D7F}" srcOrd="1" destOrd="0" presId="urn:microsoft.com/office/officeart/2005/8/layout/gear1"/>
    <dgm:cxn modelId="{4ED65951-67D0-438E-9753-034EA90B346B}" type="presParOf" srcId="{8F25E9EA-134D-4677-9012-8B1605136AA2}" destId="{07EE6012-D71E-4222-A084-C524FE58A93D}" srcOrd="2" destOrd="0" presId="urn:microsoft.com/office/officeart/2005/8/layout/gear1"/>
    <dgm:cxn modelId="{B0045D6C-E1C1-4237-8D24-05FE7602D004}" type="presParOf" srcId="{8F25E9EA-134D-4677-9012-8B1605136AA2}" destId="{78541D3D-2545-48D8-AC9D-3A82836E4956}" srcOrd="3" destOrd="0" presId="urn:microsoft.com/office/officeart/2005/8/layout/gear1"/>
    <dgm:cxn modelId="{A4BA9C57-2CE7-42BC-AE5B-847655C213FE}" type="presParOf" srcId="{8F25E9EA-134D-4677-9012-8B1605136AA2}" destId="{49722A48-2BF8-4D60-BAF2-20BDDE70FF08}" srcOrd="4" destOrd="0" presId="urn:microsoft.com/office/officeart/2005/8/layout/gear1"/>
    <dgm:cxn modelId="{1344DF68-203A-4B91-B20B-CB759C577CBA}" type="presParOf" srcId="{8F25E9EA-134D-4677-9012-8B1605136AA2}" destId="{489FAEB5-A1E3-4AA5-BB9A-E747BB9305ED}" srcOrd="5" destOrd="0" presId="urn:microsoft.com/office/officeart/2005/8/layout/gear1"/>
    <dgm:cxn modelId="{24081CC3-1541-40FF-9E39-C43A80DED117}" type="presParOf" srcId="{8F25E9EA-134D-4677-9012-8B1605136AA2}" destId="{28E32499-637B-4BA2-8537-098B4ACD96F4}" srcOrd="6" destOrd="0" presId="urn:microsoft.com/office/officeart/2005/8/layout/gear1"/>
    <dgm:cxn modelId="{9E91A805-C752-4E34-BA7A-000B10A91AE7}" type="presParOf" srcId="{8F25E9EA-134D-4677-9012-8B1605136AA2}" destId="{69053A4B-5127-431E-B1DF-789F3EAF7B71}" srcOrd="7" destOrd="0" presId="urn:microsoft.com/office/officeart/2005/8/layout/gear1"/>
    <dgm:cxn modelId="{C27CB7E4-EF15-411B-B6FD-D11D3E99B3B2}" type="presParOf" srcId="{8F25E9EA-134D-4677-9012-8B1605136AA2}" destId="{5D456066-F715-422A-88DD-18557BD73A1F}" srcOrd="8" destOrd="0" presId="urn:microsoft.com/office/officeart/2005/8/layout/gear1"/>
    <dgm:cxn modelId="{44BAA079-8873-4622-8066-F8C5323BC06D}" type="presParOf" srcId="{8F25E9EA-134D-4677-9012-8B1605136AA2}" destId="{57FE5C43-2940-460D-80B4-AB9FEDB51308}" srcOrd="9" destOrd="0" presId="urn:microsoft.com/office/officeart/2005/8/layout/gear1"/>
    <dgm:cxn modelId="{1E39D884-A8EC-427C-A0ED-81495B081D9B}" type="presParOf" srcId="{8F25E9EA-134D-4677-9012-8B1605136AA2}" destId="{6120DB9A-C379-401D-9323-EC1218D06EAD}" srcOrd="10" destOrd="0" presId="urn:microsoft.com/office/officeart/2005/8/layout/gear1"/>
    <dgm:cxn modelId="{577B90BF-945E-4AB0-9204-E4EB2A5B856D}" type="presParOf" srcId="{8F25E9EA-134D-4677-9012-8B1605136AA2}" destId="{AE154B1D-9A99-4656-8E6F-0832EEBFC50C}" srcOrd="11" destOrd="0" presId="urn:microsoft.com/office/officeart/2005/8/layout/gear1"/>
    <dgm:cxn modelId="{CEF616BD-C775-4669-A21D-D0654D8C1972}" type="presParOf" srcId="{8F25E9EA-134D-4677-9012-8B1605136AA2}" destId="{0AD26268-79D5-4C5F-82EE-1D7DAFB8F5E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E79B46-FA50-4EB5-98B4-CD047E24E1DA}" type="doc">
      <dgm:prSet loTypeId="urn:microsoft.com/office/officeart/2009/layout/CircleArrowProcess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A367D9E5-8F53-44DA-AB50-54FA85B2557F}">
      <dgm:prSet phldrT="[Texto]"/>
      <dgm:spPr/>
      <dgm:t>
        <a:bodyPr/>
        <a:lstStyle/>
        <a:p>
          <a:r>
            <a:rPr lang="es-CR" dirty="0"/>
            <a:t>Aportes de Capital</a:t>
          </a:r>
        </a:p>
      </dgm:t>
    </dgm:pt>
    <dgm:pt modelId="{5529DDB9-0A8F-469F-AF7E-135F55392013}" type="parTrans" cxnId="{51BA7FCB-5A46-430E-8D9D-4FBA452360ED}">
      <dgm:prSet/>
      <dgm:spPr/>
      <dgm:t>
        <a:bodyPr/>
        <a:lstStyle/>
        <a:p>
          <a:endParaRPr lang="es-CR"/>
        </a:p>
      </dgm:t>
    </dgm:pt>
    <dgm:pt modelId="{4B63245A-92CD-41D2-A6C2-143A50E1A6B6}" type="sibTrans" cxnId="{51BA7FCB-5A46-430E-8D9D-4FBA452360ED}">
      <dgm:prSet/>
      <dgm:spPr/>
      <dgm:t>
        <a:bodyPr/>
        <a:lstStyle/>
        <a:p>
          <a:endParaRPr lang="es-CR"/>
        </a:p>
      </dgm:t>
    </dgm:pt>
    <dgm:pt modelId="{9BFDC7DE-337A-4089-B23C-AE718B7F4D65}">
      <dgm:prSet phldrT="[Texto]"/>
      <dgm:spPr/>
      <dgm:t>
        <a:bodyPr/>
        <a:lstStyle/>
        <a:p>
          <a:r>
            <a:rPr lang="es-CR" dirty="0"/>
            <a:t>Rendimientos</a:t>
          </a:r>
        </a:p>
      </dgm:t>
    </dgm:pt>
    <dgm:pt modelId="{2CD66DE6-8236-461C-9877-50019B745F4D}" type="parTrans" cxnId="{868DEBAC-1292-4AB8-B3DF-5EA953736189}">
      <dgm:prSet/>
      <dgm:spPr/>
      <dgm:t>
        <a:bodyPr/>
        <a:lstStyle/>
        <a:p>
          <a:endParaRPr lang="es-CR"/>
        </a:p>
      </dgm:t>
    </dgm:pt>
    <dgm:pt modelId="{ABE8BF50-E4EB-4030-B222-90ECF930B099}" type="sibTrans" cxnId="{868DEBAC-1292-4AB8-B3DF-5EA953736189}">
      <dgm:prSet/>
      <dgm:spPr/>
      <dgm:t>
        <a:bodyPr/>
        <a:lstStyle/>
        <a:p>
          <a:endParaRPr lang="es-CR"/>
        </a:p>
      </dgm:t>
    </dgm:pt>
    <dgm:pt modelId="{3F06A2DE-01C0-49F3-B9B7-97A9514A6998}">
      <dgm:prSet phldrT="[Texto]"/>
      <dgm:spPr/>
      <dgm:t>
        <a:bodyPr/>
        <a:lstStyle/>
        <a:p>
          <a:r>
            <a:rPr lang="es-CR" dirty="0"/>
            <a:t>FEE </a:t>
          </a:r>
        </a:p>
        <a:p>
          <a:r>
            <a:rPr lang="es-CR" dirty="0"/>
            <a:t>Activos Totales</a:t>
          </a:r>
        </a:p>
      </dgm:t>
    </dgm:pt>
    <dgm:pt modelId="{32614144-DA1A-420F-9DC6-CF492E1B5657}" type="parTrans" cxnId="{C36A57B9-44D0-4538-BB5D-DEA18C6CA419}">
      <dgm:prSet/>
      <dgm:spPr/>
      <dgm:t>
        <a:bodyPr/>
        <a:lstStyle/>
        <a:p>
          <a:endParaRPr lang="es-CR"/>
        </a:p>
      </dgm:t>
    </dgm:pt>
    <dgm:pt modelId="{40FC6ED6-C1BD-4A12-B389-F0CED39F7F6E}" type="sibTrans" cxnId="{C36A57B9-44D0-4538-BB5D-DEA18C6CA419}">
      <dgm:prSet/>
      <dgm:spPr/>
      <dgm:t>
        <a:bodyPr/>
        <a:lstStyle/>
        <a:p>
          <a:endParaRPr lang="es-CR"/>
        </a:p>
      </dgm:t>
    </dgm:pt>
    <dgm:pt modelId="{97C4200B-ABEB-452A-AB3D-3837598E799F}" type="pres">
      <dgm:prSet presAssocID="{60E79B46-FA50-4EB5-98B4-CD047E24E1DA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89483AE-428C-415C-8DE3-370A58B06597}" type="pres">
      <dgm:prSet presAssocID="{A367D9E5-8F53-44DA-AB50-54FA85B2557F}" presName="Accent1" presStyleCnt="0"/>
      <dgm:spPr/>
    </dgm:pt>
    <dgm:pt modelId="{FB993ACF-F941-4067-8BC4-1F3AB64548C8}" type="pres">
      <dgm:prSet presAssocID="{A367D9E5-8F53-44DA-AB50-54FA85B2557F}" presName="Accent" presStyleLbl="node1" presStyleIdx="0" presStyleCnt="3"/>
      <dgm:spPr>
        <a:solidFill>
          <a:srgbClr val="0070C0"/>
        </a:solidFill>
      </dgm:spPr>
    </dgm:pt>
    <dgm:pt modelId="{8920A184-B4DC-49D8-A547-AB62E5C634CC}" type="pres">
      <dgm:prSet presAssocID="{A367D9E5-8F53-44DA-AB50-54FA85B2557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4FFE3C79-2DD0-48D8-BDD5-35169D76AE7B}" type="pres">
      <dgm:prSet presAssocID="{9BFDC7DE-337A-4089-B23C-AE718B7F4D65}" presName="Accent2" presStyleCnt="0"/>
      <dgm:spPr/>
    </dgm:pt>
    <dgm:pt modelId="{0DC10721-7FDD-40BE-A6A4-BD276C220E5F}" type="pres">
      <dgm:prSet presAssocID="{9BFDC7DE-337A-4089-B23C-AE718B7F4D65}" presName="Accent" presStyleLbl="node1" presStyleIdx="1" presStyleCnt="3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</dgm:pt>
    <dgm:pt modelId="{F1AC2DCF-2E19-4E7E-B722-37117C6BDA52}" type="pres">
      <dgm:prSet presAssocID="{9BFDC7DE-337A-4089-B23C-AE718B7F4D6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531E7FDB-D29E-49D8-9969-AE786D1F0F6B}" type="pres">
      <dgm:prSet presAssocID="{3F06A2DE-01C0-49F3-B9B7-97A9514A6998}" presName="Accent3" presStyleCnt="0"/>
      <dgm:spPr/>
    </dgm:pt>
    <dgm:pt modelId="{46A15FEB-492A-4041-828D-FB5127C4E402}" type="pres">
      <dgm:prSet presAssocID="{3F06A2DE-01C0-49F3-B9B7-97A9514A6998}" presName="Accent" presStyleLbl="node1" presStyleIdx="2" presStyleCnt="3"/>
      <dgm:spPr>
        <a:solidFill>
          <a:schemeClr val="accent5">
            <a:lumMod val="75000"/>
          </a:schemeClr>
        </a:solidFill>
      </dgm:spPr>
    </dgm:pt>
    <dgm:pt modelId="{8DB97E3E-821E-4DE8-84E6-7E68F9138CCA}" type="pres">
      <dgm:prSet presAssocID="{3F06A2DE-01C0-49F3-B9B7-97A9514A6998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177E841E-BD10-4618-98A1-630C2E649E64}" type="presOf" srcId="{9BFDC7DE-337A-4089-B23C-AE718B7F4D65}" destId="{F1AC2DCF-2E19-4E7E-B722-37117C6BDA52}" srcOrd="0" destOrd="0" presId="urn:microsoft.com/office/officeart/2009/layout/CircleArrowProcess"/>
    <dgm:cxn modelId="{6EF3163E-3D99-4445-89F4-703BFF4BED56}" type="presOf" srcId="{3F06A2DE-01C0-49F3-B9B7-97A9514A6998}" destId="{8DB97E3E-821E-4DE8-84E6-7E68F9138CCA}" srcOrd="0" destOrd="0" presId="urn:microsoft.com/office/officeart/2009/layout/CircleArrowProcess"/>
    <dgm:cxn modelId="{26BF5593-825E-4A96-A308-9E3A5EBE1F4B}" type="presOf" srcId="{A367D9E5-8F53-44DA-AB50-54FA85B2557F}" destId="{8920A184-B4DC-49D8-A547-AB62E5C634CC}" srcOrd="0" destOrd="0" presId="urn:microsoft.com/office/officeart/2009/layout/CircleArrowProcess"/>
    <dgm:cxn modelId="{868DEBAC-1292-4AB8-B3DF-5EA953736189}" srcId="{60E79B46-FA50-4EB5-98B4-CD047E24E1DA}" destId="{9BFDC7DE-337A-4089-B23C-AE718B7F4D65}" srcOrd="1" destOrd="0" parTransId="{2CD66DE6-8236-461C-9877-50019B745F4D}" sibTransId="{ABE8BF50-E4EB-4030-B222-90ECF930B099}"/>
    <dgm:cxn modelId="{29B9C6B2-A97D-47C9-8012-F7EB431C7669}" type="presOf" srcId="{60E79B46-FA50-4EB5-98B4-CD047E24E1DA}" destId="{97C4200B-ABEB-452A-AB3D-3837598E799F}" srcOrd="0" destOrd="0" presId="urn:microsoft.com/office/officeart/2009/layout/CircleArrowProcess"/>
    <dgm:cxn modelId="{C36A57B9-44D0-4538-BB5D-DEA18C6CA419}" srcId="{60E79B46-FA50-4EB5-98B4-CD047E24E1DA}" destId="{3F06A2DE-01C0-49F3-B9B7-97A9514A6998}" srcOrd="2" destOrd="0" parTransId="{32614144-DA1A-420F-9DC6-CF492E1B5657}" sibTransId="{40FC6ED6-C1BD-4A12-B389-F0CED39F7F6E}"/>
    <dgm:cxn modelId="{51BA7FCB-5A46-430E-8D9D-4FBA452360ED}" srcId="{60E79B46-FA50-4EB5-98B4-CD047E24E1DA}" destId="{A367D9E5-8F53-44DA-AB50-54FA85B2557F}" srcOrd="0" destOrd="0" parTransId="{5529DDB9-0A8F-469F-AF7E-135F55392013}" sibTransId="{4B63245A-92CD-41D2-A6C2-143A50E1A6B6}"/>
    <dgm:cxn modelId="{CF8B14A8-F586-40B4-A2FF-F6EB46C2B6DB}" type="presParOf" srcId="{97C4200B-ABEB-452A-AB3D-3837598E799F}" destId="{489483AE-428C-415C-8DE3-370A58B06597}" srcOrd="0" destOrd="0" presId="urn:microsoft.com/office/officeart/2009/layout/CircleArrowProcess"/>
    <dgm:cxn modelId="{5EED251C-7A2B-437E-B6F7-7CB1E19E85E4}" type="presParOf" srcId="{489483AE-428C-415C-8DE3-370A58B06597}" destId="{FB993ACF-F941-4067-8BC4-1F3AB64548C8}" srcOrd="0" destOrd="0" presId="urn:microsoft.com/office/officeart/2009/layout/CircleArrowProcess"/>
    <dgm:cxn modelId="{56C04B24-00FF-4C2C-AB21-504DF84A31D1}" type="presParOf" srcId="{97C4200B-ABEB-452A-AB3D-3837598E799F}" destId="{8920A184-B4DC-49D8-A547-AB62E5C634CC}" srcOrd="1" destOrd="0" presId="urn:microsoft.com/office/officeart/2009/layout/CircleArrowProcess"/>
    <dgm:cxn modelId="{CC6208A9-7120-4408-B278-2FCE0736E6AC}" type="presParOf" srcId="{97C4200B-ABEB-452A-AB3D-3837598E799F}" destId="{4FFE3C79-2DD0-48D8-BDD5-35169D76AE7B}" srcOrd="2" destOrd="0" presId="urn:microsoft.com/office/officeart/2009/layout/CircleArrowProcess"/>
    <dgm:cxn modelId="{267FFB81-7F77-401D-B5EA-92747319E46F}" type="presParOf" srcId="{4FFE3C79-2DD0-48D8-BDD5-35169D76AE7B}" destId="{0DC10721-7FDD-40BE-A6A4-BD276C220E5F}" srcOrd="0" destOrd="0" presId="urn:microsoft.com/office/officeart/2009/layout/CircleArrowProcess"/>
    <dgm:cxn modelId="{EB16A5FE-FB1B-48D9-ABB2-A2E85E2AC4BA}" type="presParOf" srcId="{97C4200B-ABEB-452A-AB3D-3837598E799F}" destId="{F1AC2DCF-2E19-4E7E-B722-37117C6BDA52}" srcOrd="3" destOrd="0" presId="urn:microsoft.com/office/officeart/2009/layout/CircleArrowProcess"/>
    <dgm:cxn modelId="{EAFC0832-5B26-406E-8C19-8D09EC4BA810}" type="presParOf" srcId="{97C4200B-ABEB-452A-AB3D-3837598E799F}" destId="{531E7FDB-D29E-49D8-9969-AE786D1F0F6B}" srcOrd="4" destOrd="0" presId="urn:microsoft.com/office/officeart/2009/layout/CircleArrowProcess"/>
    <dgm:cxn modelId="{B3EBD091-3956-496B-A185-19782397E3B8}" type="presParOf" srcId="{531E7FDB-D29E-49D8-9969-AE786D1F0F6B}" destId="{46A15FEB-492A-4041-828D-FB5127C4E402}" srcOrd="0" destOrd="0" presId="urn:microsoft.com/office/officeart/2009/layout/CircleArrowProcess"/>
    <dgm:cxn modelId="{251723D7-DEDB-4ED2-8082-CF7456B62522}" type="presParOf" srcId="{97C4200B-ABEB-452A-AB3D-3837598E799F}" destId="{8DB97E3E-821E-4DE8-84E6-7E68F9138CC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44980D-1C09-489F-9920-3DFCAC589AE0}" type="doc">
      <dgm:prSet loTypeId="urn:microsoft.com/office/officeart/2005/8/layout/hProcess10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A9951D-40B8-4C31-896B-96607537C89E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DC0C91D7-B2DA-4691-9AA5-0677F00BD269}" type="parTrans" cxnId="{508409B6-7F4B-4419-8C2B-6F7BBA874142}">
      <dgm:prSet/>
      <dgm:spPr/>
      <dgm:t>
        <a:bodyPr/>
        <a:lstStyle/>
        <a:p>
          <a:endParaRPr lang="es-CR"/>
        </a:p>
      </dgm:t>
    </dgm:pt>
    <dgm:pt modelId="{1A611469-A096-45E7-BFAC-379087296D99}" type="sibTrans" cxnId="{508409B6-7F4B-4419-8C2B-6F7BBA874142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8A5FE5F-992F-4E46-9CA1-823C837F33C8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100%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FD43E435-636F-4264-9BE3-9648A5EEE6D2}" type="parTrans" cxnId="{02C271F6-010E-421F-9196-D6A2BC8A43F4}">
      <dgm:prSet/>
      <dgm:spPr/>
      <dgm:t>
        <a:bodyPr/>
        <a:lstStyle/>
        <a:p>
          <a:endParaRPr lang="es-CR"/>
        </a:p>
      </dgm:t>
    </dgm:pt>
    <dgm:pt modelId="{0090AE2C-30E2-4EAE-8E0B-40091EC02421}" type="sibTrans" cxnId="{02C271F6-010E-421F-9196-D6A2BC8A43F4}">
      <dgm:prSet/>
      <dgm:spPr/>
      <dgm:t>
        <a:bodyPr/>
        <a:lstStyle/>
        <a:p>
          <a:endParaRPr lang="es-CR"/>
        </a:p>
      </dgm:t>
    </dgm:pt>
    <dgm:pt modelId="{D459E2B9-C29D-412F-A21A-C2DEC63F07B4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5923410-6B70-4C80-9F6F-2CF600E2D3BD}" type="parTrans" cxnId="{14E14E5A-B291-420E-83FD-60AA8E29D16F}">
      <dgm:prSet/>
      <dgm:spPr/>
      <dgm:t>
        <a:bodyPr/>
        <a:lstStyle/>
        <a:p>
          <a:endParaRPr lang="es-CR"/>
        </a:p>
      </dgm:t>
    </dgm:pt>
    <dgm:pt modelId="{CA655739-85B5-478F-ABDE-066685ADEB13}" type="sibTrans" cxnId="{14E14E5A-B291-420E-83FD-60AA8E29D16F}">
      <dgm:prSet/>
      <dgm:spPr/>
      <dgm:t>
        <a:bodyPr/>
        <a:lstStyle/>
        <a:p>
          <a:endParaRPr lang="es-CR"/>
        </a:p>
      </dgm:t>
    </dgm:pt>
    <dgm:pt modelId="{511B472F-6294-4ACC-88E6-0F068DD0AF2F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E2D05F9-2172-4A52-8DD1-C80B4C4AABC4}" type="parTrans" cxnId="{E444E19C-CEF3-4DD9-B065-14F201D751AE}">
      <dgm:prSet/>
      <dgm:spPr/>
      <dgm:t>
        <a:bodyPr/>
        <a:lstStyle/>
        <a:p>
          <a:endParaRPr lang="es-CR"/>
        </a:p>
      </dgm:t>
    </dgm:pt>
    <dgm:pt modelId="{25974A34-B1DB-44AC-B1A8-C3DFE1C661B3}" type="sibTrans" cxnId="{E444E19C-CEF3-4DD9-B065-14F201D751AE}">
      <dgm:prSet/>
      <dgm:spPr/>
      <dgm:t>
        <a:bodyPr/>
        <a:lstStyle/>
        <a:p>
          <a:endParaRPr lang="es-CR"/>
        </a:p>
      </dgm:t>
    </dgm:pt>
    <dgm:pt modelId="{7A90EADA-3179-4C9C-BFE3-B11FB5F13F0C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AFCA0D2-0F75-41F4-8504-37D3522473B3}" type="parTrans" cxnId="{F524DC70-A6C7-4E14-A5AE-723ED74C8DF3}">
      <dgm:prSet/>
      <dgm:spPr/>
      <dgm:t>
        <a:bodyPr/>
        <a:lstStyle/>
        <a:p>
          <a:endParaRPr lang="es-CR"/>
        </a:p>
      </dgm:t>
    </dgm:pt>
    <dgm:pt modelId="{DBC89742-89C5-4350-ACAB-35C237DA1FB1}" type="sibTrans" cxnId="{F524DC70-A6C7-4E14-A5AE-723ED74C8DF3}">
      <dgm:prSet/>
      <dgm:spPr/>
      <dgm:t>
        <a:bodyPr/>
        <a:lstStyle/>
        <a:p>
          <a:endParaRPr lang="es-CR"/>
        </a:p>
      </dgm:t>
    </dgm:pt>
    <dgm:pt modelId="{0B1CA477-A4D1-43B2-AB2A-0F01CE222F27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0C07621F-A34C-4BCA-9570-EE55FA5766BC}" type="parTrans" cxnId="{2BA46410-B953-460E-8DB2-BFADC3810528}">
      <dgm:prSet/>
      <dgm:spPr/>
      <dgm:t>
        <a:bodyPr/>
        <a:lstStyle/>
        <a:p>
          <a:endParaRPr lang="es-CR"/>
        </a:p>
      </dgm:t>
    </dgm:pt>
    <dgm:pt modelId="{DEC56248-9053-4EB2-B72C-9D07AE303A14}" type="sibTrans" cxnId="{2BA46410-B953-460E-8DB2-BFADC3810528}">
      <dgm:prSet/>
      <dgm:spPr/>
      <dgm:t>
        <a:bodyPr/>
        <a:lstStyle/>
        <a:p>
          <a:endParaRPr lang="es-CR"/>
        </a:p>
      </dgm:t>
    </dgm:pt>
    <dgm:pt modelId="{857BFCFA-DB65-48F7-92A3-345933CC6289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FDA5201F-4716-4A48-A85E-E9E2CD7B15DB}" type="sibTrans" cxnId="{72D34BB5-8B71-4645-850F-D91A445265D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F788BD8-01E6-444D-9CBD-5AB5E38C8CA2}" type="parTrans" cxnId="{72D34BB5-8B71-4645-850F-D91A445265D1}">
      <dgm:prSet/>
      <dgm:spPr/>
      <dgm:t>
        <a:bodyPr/>
        <a:lstStyle/>
        <a:p>
          <a:endParaRPr lang="es-CR"/>
        </a:p>
      </dgm:t>
    </dgm:pt>
    <dgm:pt modelId="{E8849B61-4782-4336-ADE8-64877EBDBF78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80%</a:t>
          </a:r>
          <a:r>
            <a:rPr lang="es-CR" sz="1200" b="1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 Aporte de Capital</a:t>
          </a:r>
        </a:p>
      </dgm:t>
    </dgm:pt>
    <dgm:pt modelId="{A89453BB-D6A6-466B-B46A-17B1DE0E7450}" type="sibTrans" cxnId="{29AF0993-81C9-4949-853E-33DFCF68A19B}">
      <dgm:prSet/>
      <dgm:spPr/>
      <dgm:t>
        <a:bodyPr/>
        <a:lstStyle/>
        <a:p>
          <a:endParaRPr lang="es-CR"/>
        </a:p>
      </dgm:t>
    </dgm:pt>
    <dgm:pt modelId="{54BB25E9-07DF-46CE-89F3-D8D1DD219838}" type="parTrans" cxnId="{29AF0993-81C9-4949-853E-33DFCF68A19B}">
      <dgm:prSet/>
      <dgm:spPr/>
      <dgm:t>
        <a:bodyPr/>
        <a:lstStyle/>
        <a:p>
          <a:endParaRPr lang="es-CR"/>
        </a:p>
      </dgm:t>
    </dgm:pt>
    <dgm:pt modelId="{97528782-D190-4C60-8953-E2C02C0DE418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20% FEE</a:t>
          </a: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B3B01B0A-C7A5-4114-A4D1-F1C96954CB14}" type="sibTrans" cxnId="{4DCD8B7E-B9EB-4F4A-9225-07E509EFDCDF}">
      <dgm:prSet/>
      <dgm:spPr/>
      <dgm:t>
        <a:bodyPr/>
        <a:lstStyle/>
        <a:p>
          <a:endParaRPr lang="es-CR"/>
        </a:p>
      </dgm:t>
    </dgm:pt>
    <dgm:pt modelId="{B29D8F8B-A499-4D67-A887-D6AE841E9AE6}" type="parTrans" cxnId="{4DCD8B7E-B9EB-4F4A-9225-07E509EFDCDF}">
      <dgm:prSet/>
      <dgm:spPr/>
      <dgm:t>
        <a:bodyPr/>
        <a:lstStyle/>
        <a:p>
          <a:endParaRPr lang="es-CR"/>
        </a:p>
      </dgm:t>
    </dgm:pt>
    <dgm:pt modelId="{7DE9E3AB-6FA3-4C4D-A56C-FFDE724C8310}">
      <dgm:prSet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2C98989C-B25E-4E4B-AE84-3972AA30ADC5}" type="sibTrans" cxnId="{682FB5EA-43AC-4ECE-B29D-BDE55052C0F3}">
      <dgm:prSet/>
      <dgm:spPr/>
      <dgm:t>
        <a:bodyPr/>
        <a:lstStyle/>
        <a:p>
          <a:endParaRPr lang="es-CR"/>
        </a:p>
      </dgm:t>
    </dgm:pt>
    <dgm:pt modelId="{2962F09C-D9EA-4065-B5C2-CFFB70A2647C}" type="parTrans" cxnId="{682FB5EA-43AC-4ECE-B29D-BDE55052C0F3}">
      <dgm:prSet/>
      <dgm:spPr/>
      <dgm:t>
        <a:bodyPr/>
        <a:lstStyle/>
        <a:p>
          <a:endParaRPr lang="es-CR"/>
        </a:p>
      </dgm:t>
    </dgm:pt>
    <dgm:pt modelId="{88DE4A54-D51E-45F1-A58D-2ED6F085BCBF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758D00C2-3252-4063-81BF-E8C2D2DFEF1A}" type="parTrans" cxnId="{A1E72EC8-EE39-4AE3-8DFA-158C7E45C54F}">
      <dgm:prSet/>
      <dgm:spPr/>
      <dgm:t>
        <a:bodyPr/>
        <a:lstStyle/>
        <a:p>
          <a:endParaRPr lang="es-CR"/>
        </a:p>
      </dgm:t>
    </dgm:pt>
    <dgm:pt modelId="{F5131005-2B0F-494D-91AE-108C4CD344B3}" type="sibTrans" cxnId="{A1E72EC8-EE39-4AE3-8DFA-158C7E45C54F}">
      <dgm:prSet/>
      <dgm:spPr/>
      <dgm:t>
        <a:bodyPr/>
        <a:lstStyle/>
        <a:p>
          <a:endParaRPr lang="es-CR"/>
        </a:p>
      </dgm:t>
    </dgm:pt>
    <dgm:pt modelId="{C9A9F149-6D14-4BBA-A629-8EE4BBE0EA08}">
      <dgm:prSet phldrT="[Texto]" custT="1"/>
      <dgm:spPr>
        <a:xfrm>
          <a:off x="1616952" y="1617873"/>
          <a:ext cx="943430" cy="146542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2AADE6BA-D53C-4ACF-B77A-A61470C3314A}" type="parTrans" cxnId="{28731B35-1DBD-441F-8B6F-DBA7E3316B14}">
      <dgm:prSet/>
      <dgm:spPr/>
      <dgm:t>
        <a:bodyPr/>
        <a:lstStyle/>
        <a:p>
          <a:endParaRPr lang="es-CR"/>
        </a:p>
      </dgm:t>
    </dgm:pt>
    <dgm:pt modelId="{5411CA64-8B48-441E-BE9F-4AE0C7DF8862}" type="sibTrans" cxnId="{28731B35-1DBD-441F-8B6F-DBA7E3316B14}">
      <dgm:prSet/>
      <dgm:spPr/>
      <dgm:t>
        <a:bodyPr/>
        <a:lstStyle/>
        <a:p>
          <a:endParaRPr lang="es-CR"/>
        </a:p>
      </dgm:t>
    </dgm:pt>
    <dgm:pt modelId="{B1DE0EC1-AF0F-4C8E-B81D-CC7A1031A0D7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B20948E6-9BBD-4971-9FD0-50CC3FEA2F6E}" type="sibTrans" cxnId="{6088D28D-5208-42E9-9DF6-388B6685B73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9AA3861-2EF6-40F0-AF06-792AEE7F8AA9}" type="parTrans" cxnId="{6088D28D-5208-42E9-9DF6-388B6685B731}">
      <dgm:prSet/>
      <dgm:spPr/>
      <dgm:t>
        <a:bodyPr/>
        <a:lstStyle/>
        <a:p>
          <a:endParaRPr lang="es-CR"/>
        </a:p>
      </dgm:t>
    </dgm:pt>
    <dgm:pt modelId="{6745F55B-D66F-4FB1-B3D5-5085051291EA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EAFD152F-A1AC-4DCF-9F31-321BDAE5182D}" type="sibTrans" cxnId="{62D98D00-CB8D-4304-ADFB-7D720CE80AF1}">
      <dgm:prSet/>
      <dgm:spPr/>
      <dgm:t>
        <a:bodyPr/>
        <a:lstStyle/>
        <a:p>
          <a:endParaRPr lang="es-CR"/>
        </a:p>
      </dgm:t>
    </dgm:pt>
    <dgm:pt modelId="{9C50C432-914E-4C45-86BB-01C087457945}" type="parTrans" cxnId="{62D98D00-CB8D-4304-ADFB-7D720CE80AF1}">
      <dgm:prSet/>
      <dgm:spPr/>
      <dgm:t>
        <a:bodyPr/>
        <a:lstStyle/>
        <a:p>
          <a:endParaRPr lang="es-CR"/>
        </a:p>
      </dgm:t>
    </dgm:pt>
    <dgm:pt modelId="{8A65E331-EC8F-4229-90EB-982E31965043}">
      <dgm:prSet phldrT="[Texto]"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7E2D4835-F97A-4A7D-95A6-D0511EC92B75}" type="sibTrans" cxnId="{561A9F7A-C151-4114-87C3-122AC9832EBA}">
      <dgm:prSet/>
      <dgm:spPr/>
      <dgm:t>
        <a:bodyPr/>
        <a:lstStyle/>
        <a:p>
          <a:endParaRPr lang="es-CR"/>
        </a:p>
      </dgm:t>
    </dgm:pt>
    <dgm:pt modelId="{C012DE4B-C4F9-4DD1-9C8C-A5C8CDA7EF77}" type="parTrans" cxnId="{561A9F7A-C151-4114-87C3-122AC9832EBA}">
      <dgm:prSet/>
      <dgm:spPr/>
      <dgm:t>
        <a:bodyPr/>
        <a:lstStyle/>
        <a:p>
          <a:endParaRPr lang="es-CR"/>
        </a:p>
      </dgm:t>
    </dgm:pt>
    <dgm:pt modelId="{AB70B390-E5FF-4C7A-86D7-BA8CF82E59CC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C04865C7-642F-4FFE-A773-321E15B4587F}" type="sibTrans" cxnId="{D4F2F70D-1B1D-40D5-9B97-92266A0FF89A}">
      <dgm:prSet/>
      <dgm:spPr/>
      <dgm:t>
        <a:bodyPr/>
        <a:lstStyle/>
        <a:p>
          <a:endParaRPr lang="es-CR"/>
        </a:p>
      </dgm:t>
    </dgm:pt>
    <dgm:pt modelId="{D258D1C8-C2A4-4D73-8C68-A56CCB7D695D}" type="parTrans" cxnId="{D4F2F70D-1B1D-40D5-9B97-92266A0FF89A}">
      <dgm:prSet/>
      <dgm:spPr/>
      <dgm:t>
        <a:bodyPr/>
        <a:lstStyle/>
        <a:p>
          <a:endParaRPr lang="es-CR"/>
        </a:p>
      </dgm:t>
    </dgm:pt>
    <dgm:pt modelId="{13B43143-63A4-4EFD-B8FD-6C4A293DD0BE}">
      <dgm:prSet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EB0D77B-39B9-4773-8BA1-68476E5ADFF5}" type="sibTrans" cxnId="{9FC65F6A-B8EA-4A91-9DCC-24726C012542}">
      <dgm:prSet/>
      <dgm:spPr/>
      <dgm:t>
        <a:bodyPr/>
        <a:lstStyle/>
        <a:p>
          <a:endParaRPr lang="es-CR"/>
        </a:p>
      </dgm:t>
    </dgm:pt>
    <dgm:pt modelId="{F9960199-59B4-43DA-BE79-ECC63CCDB51E}" type="parTrans" cxnId="{9FC65F6A-B8EA-4A91-9DCC-24726C012542}">
      <dgm:prSet/>
      <dgm:spPr/>
      <dgm:t>
        <a:bodyPr/>
        <a:lstStyle/>
        <a:p>
          <a:endParaRPr lang="es-CR"/>
        </a:p>
      </dgm:t>
    </dgm:pt>
    <dgm:pt modelId="{57D73FEA-83E5-4926-9F51-AD903D698AEB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EB4028F7-9AE1-48CC-8876-7BFAE62CC675}" type="sibTrans" cxnId="{B054EFE9-8123-4F21-A285-C033D34115D3}">
      <dgm:prSet/>
      <dgm:spPr/>
      <dgm:t>
        <a:bodyPr/>
        <a:lstStyle/>
        <a:p>
          <a:endParaRPr lang="es-CR"/>
        </a:p>
      </dgm:t>
    </dgm:pt>
    <dgm:pt modelId="{49B6FC9D-76E0-4C4A-81E7-9593DB8AE0B6}" type="parTrans" cxnId="{B054EFE9-8123-4F21-A285-C033D34115D3}">
      <dgm:prSet/>
      <dgm:spPr/>
      <dgm:t>
        <a:bodyPr/>
        <a:lstStyle/>
        <a:p>
          <a:endParaRPr lang="es-CR"/>
        </a:p>
      </dgm:t>
    </dgm:pt>
    <dgm:pt modelId="{147C712C-FA23-410D-812D-79A28A317B08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</a:p>
      </dgm:t>
    </dgm:pt>
    <dgm:pt modelId="{96622F44-18D5-447B-AFDE-3388ADC65ECD}" type="sibTrans" cxnId="{D368549B-C866-43B6-94A3-A243460D4E4E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  <dgm:pt modelId="{B342BE1E-C5BD-4CDE-84A0-B71384D60896}" type="parTrans" cxnId="{D368549B-C866-43B6-94A3-A243460D4E4E}">
      <dgm:prSet/>
      <dgm:spPr/>
      <dgm:t>
        <a:bodyPr/>
        <a:lstStyle/>
        <a:p>
          <a:endParaRPr lang="es-CR"/>
        </a:p>
      </dgm:t>
    </dgm:pt>
    <dgm:pt modelId="{FB03A253-F00C-433C-811C-EFD6A909B35B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196DD34A-1989-4C52-9EA0-914B531E03B3}" type="sibTrans" cxnId="{A2141C5C-F226-4004-93D2-D7D094ABBB05}">
      <dgm:prSet/>
      <dgm:spPr/>
      <dgm:t>
        <a:bodyPr/>
        <a:lstStyle/>
        <a:p>
          <a:endParaRPr lang="es-CR"/>
        </a:p>
      </dgm:t>
    </dgm:pt>
    <dgm:pt modelId="{C45FBC0B-73E0-4C31-BDF6-D230FBD52AE6}" type="parTrans" cxnId="{A2141C5C-F226-4004-93D2-D7D094ABBB05}">
      <dgm:prSet/>
      <dgm:spPr/>
      <dgm:t>
        <a:bodyPr/>
        <a:lstStyle/>
        <a:p>
          <a:endParaRPr lang="es-CR"/>
        </a:p>
      </dgm:t>
    </dgm:pt>
    <dgm:pt modelId="{5403DDA7-E1ED-43BC-B317-7A4F8B7E757D}">
      <dgm:prSet phldrT="[Texto]"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B3F7FD01-A385-4D9B-B1A2-F6861F9C700E}" type="sibTrans" cxnId="{A703E5D0-557C-408B-87AD-58CCA13D2366}">
      <dgm:prSet/>
      <dgm:spPr/>
      <dgm:t>
        <a:bodyPr/>
        <a:lstStyle/>
        <a:p>
          <a:endParaRPr lang="es-CR"/>
        </a:p>
      </dgm:t>
    </dgm:pt>
    <dgm:pt modelId="{6EF73425-5A87-4FE7-90A0-7AA78F922A20}" type="parTrans" cxnId="{A703E5D0-557C-408B-87AD-58CCA13D2366}">
      <dgm:prSet/>
      <dgm:spPr/>
      <dgm:t>
        <a:bodyPr/>
        <a:lstStyle/>
        <a:p>
          <a:endParaRPr lang="es-CR"/>
        </a:p>
      </dgm:t>
    </dgm:pt>
    <dgm:pt modelId="{6194E00E-D9AE-4198-B875-72031EBC5E7C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E846196F-5EB6-4A62-A724-1B61B67F58CF}" type="sibTrans" cxnId="{E9FFC19A-91C7-46DC-AA5C-2F7C46E54065}">
      <dgm:prSet/>
      <dgm:spPr/>
      <dgm:t>
        <a:bodyPr/>
        <a:lstStyle/>
        <a:p>
          <a:endParaRPr lang="es-CR"/>
        </a:p>
      </dgm:t>
    </dgm:pt>
    <dgm:pt modelId="{E69E22CE-8822-4503-8C45-15E4A0A773E4}" type="parTrans" cxnId="{E9FFC19A-91C7-46DC-AA5C-2F7C46E54065}">
      <dgm:prSet/>
      <dgm:spPr/>
      <dgm:t>
        <a:bodyPr/>
        <a:lstStyle/>
        <a:p>
          <a:endParaRPr lang="es-CR"/>
        </a:p>
      </dgm:t>
    </dgm:pt>
    <dgm:pt modelId="{B223E111-DF0B-4DF4-A3C0-9882C4604B19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gm:t>
    </dgm:pt>
    <dgm:pt modelId="{E1BEA4D1-538A-45CC-B77A-5E85FF275DF9}" type="sibTrans" cxnId="{FAD5C2D2-C59B-4D17-A0D5-585345BB9EBA}">
      <dgm:prSet/>
      <dgm:spPr/>
      <dgm:t>
        <a:bodyPr/>
        <a:lstStyle/>
        <a:p>
          <a:endParaRPr lang="es-CR"/>
        </a:p>
      </dgm:t>
    </dgm:pt>
    <dgm:pt modelId="{44457D8E-4E37-4072-8048-35D3D191BDA6}" type="parTrans" cxnId="{FAD5C2D2-C59B-4D17-A0D5-585345BB9EBA}">
      <dgm:prSet/>
      <dgm:spPr/>
      <dgm:t>
        <a:bodyPr/>
        <a:lstStyle/>
        <a:p>
          <a:endParaRPr lang="es-CR"/>
        </a:p>
      </dgm:t>
    </dgm:pt>
    <dgm:pt modelId="{C75C412E-DA6B-4B8C-8ECC-664F8C1C9F44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dirty="0">
            <a:latin typeface="Calibri" panose="020F0502020204030204"/>
            <a:ea typeface="+mn-ea"/>
            <a:cs typeface="+mn-cs"/>
          </a:endParaRPr>
        </a:p>
      </dgm:t>
    </dgm:pt>
    <dgm:pt modelId="{81B4EC83-C269-46AB-9ECB-122600E732A8}" type="sibTrans" cxnId="{5EB0669E-E98A-44F9-BA1F-590F36A9F398}">
      <dgm:prSet/>
      <dgm:spPr/>
      <dgm:t>
        <a:bodyPr/>
        <a:lstStyle/>
        <a:p>
          <a:endParaRPr lang="es-CR"/>
        </a:p>
      </dgm:t>
    </dgm:pt>
    <dgm:pt modelId="{60309B11-61D8-4332-A981-6715DB70EE3A}" type="parTrans" cxnId="{5EB0669E-E98A-44F9-BA1F-590F36A9F398}">
      <dgm:prSet/>
      <dgm:spPr/>
      <dgm:t>
        <a:bodyPr/>
        <a:lstStyle/>
        <a:p>
          <a:endParaRPr lang="es-CR"/>
        </a:p>
      </dgm:t>
    </dgm:pt>
    <dgm:pt modelId="{6F641437-47F4-40A6-8AB5-5A533C2DD75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+mn-lt"/>
              <a:ea typeface="+mn-ea"/>
              <a:cs typeface="+mn-cs"/>
            </a:rPr>
            <a:t>100% </a:t>
          </a:r>
          <a:r>
            <a:rPr lang="es-CR" sz="1400" b="1" dirty="0">
              <a:latin typeface="Calibri" panose="020F0502020204030204"/>
              <a:ea typeface="+mn-ea"/>
              <a:cs typeface="+mn-cs"/>
            </a:rPr>
            <a:t>FEE</a:t>
          </a: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DD28E0A-0B69-495E-9096-BC02D9623CBF}" type="sibTrans" cxnId="{13F7081D-C1A9-49AC-89A4-148EE4FD05F6}">
      <dgm:prSet/>
      <dgm:spPr/>
      <dgm:t>
        <a:bodyPr/>
        <a:lstStyle/>
        <a:p>
          <a:endParaRPr lang="es-CR"/>
        </a:p>
      </dgm:t>
    </dgm:pt>
    <dgm:pt modelId="{F79F60F4-A2FE-4D4D-936B-69563807CD7D}" type="parTrans" cxnId="{13F7081D-C1A9-49AC-89A4-148EE4FD05F6}">
      <dgm:prSet/>
      <dgm:spPr/>
      <dgm:t>
        <a:bodyPr/>
        <a:lstStyle/>
        <a:p>
          <a:endParaRPr lang="es-CR"/>
        </a:p>
      </dgm:t>
    </dgm:pt>
    <dgm:pt modelId="{36614112-B289-4BC6-A168-DC73C48889F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25A917F-3E4F-4A88-B452-B3CAA08A9526}" type="sibTrans" cxnId="{96B37143-CE68-4B26-8E02-F2449DEE6D3B}">
      <dgm:prSet/>
      <dgm:spPr/>
      <dgm:t>
        <a:bodyPr/>
        <a:lstStyle/>
        <a:p>
          <a:endParaRPr lang="es-CR"/>
        </a:p>
      </dgm:t>
    </dgm:pt>
    <dgm:pt modelId="{36221324-0023-4A9D-917A-2738C2C2AB74}" type="parTrans" cxnId="{96B37143-CE68-4B26-8E02-F2449DEE6D3B}">
      <dgm:prSet/>
      <dgm:spPr/>
      <dgm:t>
        <a:bodyPr/>
        <a:lstStyle/>
        <a:p>
          <a:endParaRPr lang="es-CR"/>
        </a:p>
      </dgm:t>
    </dgm:pt>
    <dgm:pt modelId="{2D792B55-FFA7-40ED-82F7-5DDEAC7E383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100" dirty="0">
              <a:latin typeface="Calibri" panose="020F0502020204030204"/>
              <a:ea typeface="+mn-ea"/>
              <a:cs typeface="+mn-cs"/>
            </a:rPr>
            <a:t>Resultados según disposición de Asamblea </a:t>
          </a:r>
        </a:p>
      </dgm:t>
    </dgm:pt>
    <dgm:pt modelId="{E2C9AEF3-33F2-407D-9F54-8A86DDDC29F3}" type="sibTrans" cxnId="{718FBB4C-70DD-4D2E-8551-D584DB6697F0}">
      <dgm:prSet/>
      <dgm:spPr/>
      <dgm:t>
        <a:bodyPr/>
        <a:lstStyle/>
        <a:p>
          <a:endParaRPr lang="es-CR"/>
        </a:p>
      </dgm:t>
    </dgm:pt>
    <dgm:pt modelId="{D52BE5E3-1413-4C0B-BF3A-3D5AEFE7EE78}" type="parTrans" cxnId="{718FBB4C-70DD-4D2E-8551-D584DB6697F0}">
      <dgm:prSet/>
      <dgm:spPr/>
      <dgm:t>
        <a:bodyPr/>
        <a:lstStyle/>
        <a:p>
          <a:endParaRPr lang="es-CR"/>
        </a:p>
      </dgm:t>
    </dgm:pt>
    <dgm:pt modelId="{08E2E2AD-4323-4342-A042-6C4D846B8A50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E0276994-D39C-4E28-98BE-D533F564C14F}" type="parTrans" cxnId="{8B4E9008-826A-4F2D-92C6-FBB50069FABB}">
      <dgm:prSet/>
      <dgm:spPr/>
      <dgm:t>
        <a:bodyPr/>
        <a:lstStyle/>
        <a:p>
          <a:endParaRPr lang="es-CR"/>
        </a:p>
      </dgm:t>
    </dgm:pt>
    <dgm:pt modelId="{F45770E6-E1AD-4537-84B1-3B56FC4FB856}" type="sibTrans" cxnId="{8B4E9008-826A-4F2D-92C6-FBB50069FABB}">
      <dgm:prSet/>
      <dgm:spPr/>
      <dgm:t>
        <a:bodyPr/>
        <a:lstStyle/>
        <a:p>
          <a:endParaRPr lang="es-CR"/>
        </a:p>
      </dgm:t>
    </dgm:pt>
    <dgm:pt modelId="{BE145A6C-BC2C-4A70-A172-9FC09F2F3A5F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37DB8EB6-0795-472B-A30D-90F738C28712}" type="parTrans" cxnId="{F5F15D75-0744-4A6D-B84B-12CDF01601A8}">
      <dgm:prSet/>
      <dgm:spPr/>
      <dgm:t>
        <a:bodyPr/>
        <a:lstStyle/>
        <a:p>
          <a:endParaRPr lang="es-CR"/>
        </a:p>
      </dgm:t>
    </dgm:pt>
    <dgm:pt modelId="{BFF3A7B9-7ABD-4D45-AC99-2B4E8EBD5596}" type="sibTrans" cxnId="{F5F15D75-0744-4A6D-B84B-12CDF01601A8}">
      <dgm:prSet/>
      <dgm:spPr/>
      <dgm:t>
        <a:bodyPr/>
        <a:lstStyle/>
        <a:p>
          <a:endParaRPr lang="es-CR"/>
        </a:p>
      </dgm:t>
    </dgm:pt>
    <dgm:pt modelId="{183C3038-99D2-46A8-90EE-C6BF92B826F0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D704769-78B3-467C-9C59-781456AB7076}" type="parTrans" cxnId="{5B8A0433-28CA-4300-94B6-0DB5499B9420}">
      <dgm:prSet/>
      <dgm:spPr/>
      <dgm:t>
        <a:bodyPr/>
        <a:lstStyle/>
        <a:p>
          <a:endParaRPr lang="es-CR"/>
        </a:p>
      </dgm:t>
    </dgm:pt>
    <dgm:pt modelId="{39E08715-89A3-4C72-A400-934532990DD0}" type="sibTrans" cxnId="{5B8A0433-28CA-4300-94B6-0DB5499B9420}">
      <dgm:prSet/>
      <dgm:spPr/>
      <dgm:t>
        <a:bodyPr/>
        <a:lstStyle/>
        <a:p>
          <a:endParaRPr lang="es-CR"/>
        </a:p>
      </dgm:t>
    </dgm:pt>
    <dgm:pt modelId="{378A3817-320A-4C7F-87FC-7B3B05F3CC48}" type="pres">
      <dgm:prSet presAssocID="{9444980D-1C09-489F-9920-3DFCAC589AE0}" presName="Name0" presStyleCnt="0">
        <dgm:presLayoutVars>
          <dgm:dir/>
          <dgm:resizeHandles val="exact"/>
        </dgm:presLayoutVars>
      </dgm:prSet>
      <dgm:spPr/>
    </dgm:pt>
    <dgm:pt modelId="{FF7CCF1B-4EEA-4C21-8032-32990E58CDF0}" type="pres">
      <dgm:prSet presAssocID="{CEA9951D-40B8-4C31-896B-96607537C89E}" presName="composite" presStyleCnt="0"/>
      <dgm:spPr/>
    </dgm:pt>
    <dgm:pt modelId="{85BCF4DA-27D2-4D0F-AEFC-A83477369CA5}" type="pres">
      <dgm:prSet presAssocID="{CEA9951D-40B8-4C31-896B-96607537C89E}" presName="imagSh" presStyleLbl="bgImgPlace1" presStyleIdx="0" presStyleCnt="5" custScaleX="100702" custLinFactNeighborX="-77" custLinFactNeighborY="-41752"/>
      <dgm:spPr>
        <a:xfrm>
          <a:off x="0" y="915048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96BF8158-1D64-448C-BA68-B9CF7B0655D1}" type="pres">
      <dgm:prSet presAssocID="{CEA9951D-40B8-4C31-896B-96607537C89E}" presName="txNode" presStyleLbl="node1" presStyleIdx="0" presStyleCnt="5" custScaleY="156966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116DC486-992F-4F38-AF69-711C1D0B77CE}" type="pres">
      <dgm:prSet presAssocID="{1A611469-A096-45E7-BFAC-379087296D99}" presName="sibTrans" presStyleLbl="sibTrans2D1" presStyleIdx="0" presStyleCnt="4"/>
      <dgm:spPr>
        <a:xfrm rot="21542985">
          <a:off x="1125397" y="1261065"/>
          <a:ext cx="182004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1558C9AE-75E5-4118-9E48-E765AD7567D0}" type="pres">
      <dgm:prSet presAssocID="{1A611469-A096-45E7-BFAC-379087296D99}" presName="connTx" presStyleLbl="sibTrans2D1" presStyleIdx="0" presStyleCnt="4"/>
      <dgm:spPr/>
    </dgm:pt>
    <dgm:pt modelId="{C28BF5D7-B5F7-48ED-9C0F-F4B1EDD2DC5C}" type="pres">
      <dgm:prSet presAssocID="{857BFCFA-DB65-48F7-92A3-345933CC6289}" presName="composite" presStyleCnt="0"/>
      <dgm:spPr/>
    </dgm:pt>
    <dgm:pt modelId="{600AE481-ABA9-4091-A25C-9AAD07E2DBF9}" type="pres">
      <dgm:prSet presAssocID="{857BFCFA-DB65-48F7-92A3-345933CC6289}" presName="imagSh" presStyleLbl="bgImgPlace1" presStyleIdx="1" presStyleCnt="5" custLinFactNeighborY="-44734"/>
      <dgm:spPr>
        <a:xfrm>
          <a:off x="1463370" y="890776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</dgm:spPr>
    </dgm:pt>
    <dgm:pt modelId="{CBDF7CA4-B1D1-4F37-AA3E-6274B7E4946B}" type="pres">
      <dgm:prSet presAssocID="{857BFCFA-DB65-48F7-92A3-345933CC6289}" presName="txNode" presStyleLbl="node1" presStyleIdx="1" presStyleCnt="5" custScaleY="155329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373DBD06-D63D-4D65-85B3-48B25A9CFF73}" type="pres">
      <dgm:prSet presAssocID="{FDA5201F-4716-4A48-A85E-E9E2CD7B15DB}" presName="sibTrans" presStyleLbl="sibTrans2D1" presStyleIdx="1" presStyleCnt="4" custLinFactNeighborX="17976" custLinFactNeighborY="9889"/>
      <dgm:spPr>
        <a:xfrm rot="21523072">
          <a:off x="2593426" y="1232321"/>
          <a:ext cx="186695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B10C1BEB-2855-4468-A665-54BA12778BA4}" type="pres">
      <dgm:prSet presAssocID="{FDA5201F-4716-4A48-A85E-E9E2CD7B15DB}" presName="connTx" presStyleLbl="sibTrans2D1" presStyleIdx="1" presStyleCnt="4"/>
      <dgm:spPr/>
    </dgm:pt>
    <dgm:pt modelId="{C3E4FB8F-DCFA-41FE-ACA5-1C8068EBDB69}" type="pres">
      <dgm:prSet presAssocID="{B1DE0EC1-AF0F-4C8E-B81D-CC7A1031A0D7}" presName="composite" presStyleCnt="0"/>
      <dgm:spPr/>
    </dgm:pt>
    <dgm:pt modelId="{EC830778-1975-4C1A-A79B-E60387AAC2AF}" type="pres">
      <dgm:prSet presAssocID="{B1DE0EC1-AF0F-4C8E-B81D-CC7A1031A0D7}" presName="imagSh" presStyleLbl="bgImgPlace1" presStyleIdx="2" presStyleCnt="5" custLinFactNeighborX="1491" custLinFactNeighborY="-47716"/>
      <dgm:spPr>
        <a:xfrm>
          <a:off x="2940083" y="857725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AB949B12-C49B-4071-AFE6-F1684ECC4CF2}" type="pres">
      <dgm:prSet presAssocID="{B1DE0EC1-AF0F-4C8E-B81D-CC7A1031A0D7}" presName="txNode" presStyleLbl="node1" presStyleIdx="2" presStyleCnt="5" custScaleY="157414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F2B47C7F-B71D-486C-9D40-57FA4055FE4A}" type="pres">
      <dgm:prSet presAssocID="{B20948E6-9BBD-4971-9FD0-50CC3FEA2F6E}" presName="sibTrans" presStyleLbl="sibTrans2D1" presStyleIdx="2" presStyleCnt="4"/>
      <dgm:spPr>
        <a:xfrm rot="21583401">
          <a:off x="4062778" y="1212518"/>
          <a:ext cx="179267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ACF339DC-6E09-4558-8909-7C1B93C5751B}" type="pres">
      <dgm:prSet presAssocID="{B20948E6-9BBD-4971-9FD0-50CC3FEA2F6E}" presName="connTx" presStyleLbl="sibTrans2D1" presStyleIdx="2" presStyleCnt="4"/>
      <dgm:spPr/>
    </dgm:pt>
    <dgm:pt modelId="{F100AD3F-8EF0-4C8C-90D2-830484A42D03}" type="pres">
      <dgm:prSet presAssocID="{147C712C-FA23-410D-812D-79A28A317B08}" presName="composite" presStyleCnt="0"/>
      <dgm:spPr/>
    </dgm:pt>
    <dgm:pt modelId="{06F2C0A1-9BF1-4942-869C-17396B7A483E}" type="pres">
      <dgm:prSet presAssocID="{147C712C-FA23-410D-812D-79A28A317B08}" presName="imagSh" presStyleLbl="bgImgPlace1" presStyleIdx="3" presStyleCnt="5" custLinFactNeighborX="746" custLinFactNeighborY="-48461"/>
      <dgm:spPr>
        <a:xfrm>
          <a:off x="4395701" y="850697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</dgm:spPr>
    </dgm:pt>
    <dgm:pt modelId="{9F89A8A5-C5C5-4186-80C9-836523AB63E9}" type="pres">
      <dgm:prSet presAssocID="{147C712C-FA23-410D-812D-79A28A317B08}" presName="txNode" presStyleLbl="node1" presStyleIdx="3" presStyleCnt="5" custScaleY="157414" custLinFactNeighborX="25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7F7CAB9C-DA48-46A8-81D2-6981FFB2EBC4}" type="pres">
      <dgm:prSet presAssocID="{96622F44-18D5-447B-AFDE-3388ADC65ECD}" presName="sibTrans" presStyleLbl="sibTrans2D1" presStyleIdx="3" presStyleCnt="4"/>
      <dgm:spPr/>
    </dgm:pt>
    <dgm:pt modelId="{A1EBB50D-F1F4-4DCC-9717-94B7F33B709C}" type="pres">
      <dgm:prSet presAssocID="{96622F44-18D5-447B-AFDE-3388ADC65ECD}" presName="connTx" presStyleLbl="sibTrans2D1" presStyleIdx="3" presStyleCnt="4"/>
      <dgm:spPr/>
    </dgm:pt>
    <dgm:pt modelId="{671AEAE8-609C-49A4-8C18-7B2CFDC7980E}" type="pres">
      <dgm:prSet presAssocID="{C75C412E-DA6B-4B8C-8ECC-664F8C1C9F44}" presName="composite" presStyleCnt="0"/>
      <dgm:spPr/>
    </dgm:pt>
    <dgm:pt modelId="{3A46EAFD-4A77-4B8F-AA2F-DF558F74FC39}" type="pres">
      <dgm:prSet presAssocID="{C75C412E-DA6B-4B8C-8ECC-664F8C1C9F44}" presName="imagSh" presStyleLbl="bgImgPlace1" presStyleIdx="4" presStyleCnt="5" custLinFactNeighborX="-2135" custLinFactNeighborY="-54790"/>
      <dgm:spPr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</dgm:spPr>
    </dgm:pt>
    <dgm:pt modelId="{31D4A1AE-4658-49C8-8FA3-F9AE2870BB46}" type="pres">
      <dgm:prSet presAssocID="{C75C412E-DA6B-4B8C-8ECC-664F8C1C9F44}" presName="txNode" presStyleLbl="node1" presStyleIdx="4" presStyleCnt="5" custScaleY="157305" custLinFactNeighborX="252">
        <dgm:presLayoutVars>
          <dgm:bulletEnabled val="1"/>
        </dgm:presLayoutVars>
      </dgm:prSet>
      <dgm:spPr/>
    </dgm:pt>
  </dgm:ptLst>
  <dgm:cxnLst>
    <dgm:cxn modelId="{D1401F00-70AE-4B2A-8749-F3840222DE20}" type="presOf" srcId="{0B1CA477-A4D1-43B2-AB2A-0F01CE222F27}" destId="{96BF8158-1D64-448C-BA68-B9CF7B0655D1}" srcOrd="0" destOrd="4" presId="urn:microsoft.com/office/officeart/2005/8/layout/hProcess10"/>
    <dgm:cxn modelId="{62D98D00-CB8D-4304-ADFB-7D720CE80AF1}" srcId="{B1DE0EC1-AF0F-4C8E-B81D-CC7A1031A0D7}" destId="{6745F55B-D66F-4FB1-B3D5-5085051291EA}" srcOrd="0" destOrd="0" parTransId="{9C50C432-914E-4C45-86BB-01C087457945}" sibTransId="{EAFD152F-A1AC-4DCF-9F31-321BDAE5182D}"/>
    <dgm:cxn modelId="{8B4E9008-826A-4F2D-92C6-FBB50069FABB}" srcId="{CEA9951D-40B8-4C31-896B-96607537C89E}" destId="{08E2E2AD-4323-4342-A042-6C4D846B8A50}" srcOrd="1" destOrd="0" parTransId="{E0276994-D39C-4E28-98BE-D533F564C14F}" sibTransId="{F45770E6-E1AD-4537-84B1-3B56FC4FB856}"/>
    <dgm:cxn modelId="{2A1BFC09-4F58-4653-9568-FBC6B9B97D93}" type="presOf" srcId="{BE145A6C-BC2C-4A70-A172-9FC09F2F3A5F}" destId="{96BF8158-1D64-448C-BA68-B9CF7B0655D1}" srcOrd="0" destOrd="3" presId="urn:microsoft.com/office/officeart/2005/8/layout/hProcess10"/>
    <dgm:cxn modelId="{D4F2F70D-1B1D-40D5-9B97-92266A0FF89A}" srcId="{B1DE0EC1-AF0F-4C8E-B81D-CC7A1031A0D7}" destId="{AB70B390-E5FF-4C7A-86D7-BA8CF82E59CC}" srcOrd="2" destOrd="0" parTransId="{D258D1C8-C2A4-4D73-8C68-A56CCB7D695D}" sibTransId="{C04865C7-642F-4FFE-A773-321E15B4587F}"/>
    <dgm:cxn modelId="{2BA46410-B953-460E-8DB2-BFADC3810528}" srcId="{CEA9951D-40B8-4C31-896B-96607537C89E}" destId="{0B1CA477-A4D1-43B2-AB2A-0F01CE222F27}" srcOrd="3" destOrd="0" parTransId="{0C07621F-A34C-4BCA-9570-EE55FA5766BC}" sibTransId="{DEC56248-9053-4EB2-B72C-9D07AE303A14}"/>
    <dgm:cxn modelId="{21D75611-6F13-40BB-A2AC-E8DC1F7BC83F}" type="presOf" srcId="{6194E00E-D9AE-4198-B875-72031EBC5E7C}" destId="{9F89A8A5-C5C5-4186-80C9-836523AB63E9}" srcOrd="0" destOrd="3" presId="urn:microsoft.com/office/officeart/2005/8/layout/hProcess10"/>
    <dgm:cxn modelId="{09A96A13-0523-4AEF-B2A5-FA71C2F04F2A}" type="presOf" srcId="{36614112-B289-4BC6-A168-DC73C48889FD}" destId="{31D4A1AE-4658-49C8-8FA3-F9AE2870BB46}" srcOrd="0" destOrd="2" presId="urn:microsoft.com/office/officeart/2005/8/layout/hProcess10"/>
    <dgm:cxn modelId="{1D5C1D15-E2BD-4070-810D-9CBFA4E08563}" type="presOf" srcId="{FB03A253-F00C-433C-811C-EFD6A909B35B}" destId="{9F89A8A5-C5C5-4186-80C9-836523AB63E9}" srcOrd="0" destOrd="1" presId="urn:microsoft.com/office/officeart/2005/8/layout/hProcess10"/>
    <dgm:cxn modelId="{D5F48819-7CCC-4025-9E40-5B646FCAFEE7}" type="presOf" srcId="{FDA5201F-4716-4A48-A85E-E9E2CD7B15DB}" destId="{373DBD06-D63D-4D65-85B3-48B25A9CFF73}" srcOrd="0" destOrd="0" presId="urn:microsoft.com/office/officeart/2005/8/layout/hProcess10"/>
    <dgm:cxn modelId="{13F7081D-C1A9-49AC-89A4-148EE4FD05F6}" srcId="{C75C412E-DA6B-4B8C-8ECC-664F8C1C9F44}" destId="{6F641437-47F4-40A6-8AB5-5A533C2DD75E}" srcOrd="0" destOrd="0" parTransId="{F79F60F4-A2FE-4D4D-936B-69563807CD7D}" sibTransId="{4DD28E0A-0B69-495E-9096-BC02D9623CBF}"/>
    <dgm:cxn modelId="{31158E23-7252-48F2-A74C-1201E0A02D14}" type="presOf" srcId="{7DE9E3AB-6FA3-4C4D-A56C-FFDE724C8310}" destId="{CBDF7CA4-B1D1-4F37-AA3E-6274B7E4946B}" srcOrd="0" destOrd="5" presId="urn:microsoft.com/office/officeart/2005/8/layout/hProcess10"/>
    <dgm:cxn modelId="{5B8A0433-28CA-4300-94B6-0DB5499B9420}" srcId="{147C712C-FA23-410D-812D-79A28A317B08}" destId="{183C3038-99D2-46A8-90EE-C6BF92B826F0}" srcOrd="3" destOrd="0" parTransId="{8D704769-78B3-467C-9C59-781456AB7076}" sibTransId="{39E08715-89A3-4C72-A400-934532990DD0}"/>
    <dgm:cxn modelId="{28731B35-1DBD-441F-8B6F-DBA7E3316B14}" srcId="{857BFCFA-DB65-48F7-92A3-345933CC6289}" destId="{C9A9F149-6D14-4BBA-A629-8EE4BBE0EA08}" srcOrd="3" destOrd="0" parTransId="{2AADE6BA-D53C-4ACF-B77A-A61470C3314A}" sibTransId="{5411CA64-8B48-441E-BE9F-4AE0C7DF8862}"/>
    <dgm:cxn modelId="{090B6A39-2C4F-4314-BCC3-CBF93265A5B5}" type="presOf" srcId="{5403DDA7-E1ED-43BC-B317-7A4F8B7E757D}" destId="{9F89A8A5-C5C5-4186-80C9-836523AB63E9}" srcOrd="0" destOrd="2" presId="urn:microsoft.com/office/officeart/2005/8/layout/hProcess10"/>
    <dgm:cxn modelId="{29B5BF3E-2E04-46C7-95FC-A3CD3D261454}" type="presOf" srcId="{D459E2B9-C29D-412F-A21A-C2DEC63F07B4}" destId="{96BF8158-1D64-448C-BA68-B9CF7B0655D1}" srcOrd="0" destOrd="7" presId="urn:microsoft.com/office/officeart/2005/8/layout/hProcess10"/>
    <dgm:cxn modelId="{A2141C5C-F226-4004-93D2-D7D094ABBB05}" srcId="{147C712C-FA23-410D-812D-79A28A317B08}" destId="{FB03A253-F00C-433C-811C-EFD6A909B35B}" srcOrd="0" destOrd="0" parTransId="{C45FBC0B-73E0-4C31-BDF6-D230FBD52AE6}" sibTransId="{196DD34A-1989-4C52-9EA0-914B531E03B3}"/>
    <dgm:cxn modelId="{BA5F7141-148A-428C-9F55-B5A03D23F360}" type="presOf" srcId="{B1DE0EC1-AF0F-4C8E-B81D-CC7A1031A0D7}" destId="{AB949B12-C49B-4071-AFE6-F1684ECC4CF2}" srcOrd="0" destOrd="0" presId="urn:microsoft.com/office/officeart/2005/8/layout/hProcess10"/>
    <dgm:cxn modelId="{3FE5C542-4A8C-45D7-A1C2-EB211E8660B0}" type="presOf" srcId="{183C3038-99D2-46A8-90EE-C6BF92B826F0}" destId="{9F89A8A5-C5C5-4186-80C9-836523AB63E9}" srcOrd="0" destOrd="4" presId="urn:microsoft.com/office/officeart/2005/8/layout/hProcess10"/>
    <dgm:cxn modelId="{96B37143-CE68-4B26-8E02-F2449DEE6D3B}" srcId="{C75C412E-DA6B-4B8C-8ECC-664F8C1C9F44}" destId="{36614112-B289-4BC6-A168-DC73C48889FD}" srcOrd="1" destOrd="0" parTransId="{36221324-0023-4A9D-917A-2738C2C2AB74}" sibTransId="{425A917F-3E4F-4A88-B452-B3CAA08A9526}"/>
    <dgm:cxn modelId="{5E1C8467-157E-4B29-9797-E962B25B668C}" type="presOf" srcId="{B20948E6-9BBD-4971-9FD0-50CC3FEA2F6E}" destId="{F2B47C7F-B71D-486C-9D40-57FA4055FE4A}" srcOrd="0" destOrd="0" presId="urn:microsoft.com/office/officeart/2005/8/layout/hProcess10"/>
    <dgm:cxn modelId="{9FC65F6A-B8EA-4A91-9DCC-24726C012542}" srcId="{B1DE0EC1-AF0F-4C8E-B81D-CC7A1031A0D7}" destId="{13B43143-63A4-4EFD-B8FD-6C4A293DD0BE}" srcOrd="3" destOrd="0" parTransId="{F9960199-59B4-43DA-BE79-ECC63CCDB51E}" sibTransId="{8EB0D77B-39B9-4773-8BA1-68476E5ADFF5}"/>
    <dgm:cxn modelId="{7D7EEF4B-C32B-49A2-B253-64B407EE75B0}" type="presOf" srcId="{511B472F-6294-4ACC-88E6-0F068DD0AF2F}" destId="{96BF8158-1D64-448C-BA68-B9CF7B0655D1}" srcOrd="0" destOrd="6" presId="urn:microsoft.com/office/officeart/2005/8/layout/hProcess10"/>
    <dgm:cxn modelId="{C292A14C-95BE-40BE-A4E0-C1BC01D6B5CD}" type="presOf" srcId="{AB70B390-E5FF-4C7A-86D7-BA8CF82E59CC}" destId="{AB949B12-C49B-4071-AFE6-F1684ECC4CF2}" srcOrd="0" destOrd="3" presId="urn:microsoft.com/office/officeart/2005/8/layout/hProcess10"/>
    <dgm:cxn modelId="{718FBB4C-70DD-4D2E-8551-D584DB6697F0}" srcId="{C75C412E-DA6B-4B8C-8ECC-664F8C1C9F44}" destId="{2D792B55-FFA7-40ED-82F7-5DDEAC7E3836}" srcOrd="2" destOrd="0" parTransId="{D52BE5E3-1413-4C0B-BF3A-3D5AEFE7EE78}" sibTransId="{E2C9AEF3-33F2-407D-9F54-8A86DDDC29F3}"/>
    <dgm:cxn modelId="{F524DC70-A6C7-4E14-A5AE-723ED74C8DF3}" srcId="{CEA9951D-40B8-4C31-896B-96607537C89E}" destId="{7A90EADA-3179-4C9C-BFE3-B11FB5F13F0C}" srcOrd="4" destOrd="0" parTransId="{BAFCA0D2-0F75-41F4-8504-37D3522473B3}" sibTransId="{DBC89742-89C5-4350-ACAB-35C237DA1FB1}"/>
    <dgm:cxn modelId="{F5F15D75-0744-4A6D-B84B-12CDF01601A8}" srcId="{CEA9951D-40B8-4C31-896B-96607537C89E}" destId="{BE145A6C-BC2C-4A70-A172-9FC09F2F3A5F}" srcOrd="2" destOrd="0" parTransId="{37DB8EB6-0795-472B-A30D-90F738C28712}" sibTransId="{BFF3A7B9-7ABD-4D45-AC99-2B4E8EBD5596}"/>
    <dgm:cxn modelId="{71774477-F8C4-49A7-8786-3C1893983284}" type="presOf" srcId="{88A5FE5F-992F-4E46-9CA1-823C837F33C8}" destId="{96BF8158-1D64-448C-BA68-B9CF7B0655D1}" srcOrd="0" destOrd="1" presId="urn:microsoft.com/office/officeart/2005/8/layout/hProcess10"/>
    <dgm:cxn modelId="{02755859-6328-49E2-A8D7-DE78E972CCE6}" type="presOf" srcId="{8A65E331-EC8F-4229-90EB-982E31965043}" destId="{AB949B12-C49B-4071-AFE6-F1684ECC4CF2}" srcOrd="0" destOrd="2" presId="urn:microsoft.com/office/officeart/2005/8/layout/hProcess10"/>
    <dgm:cxn modelId="{14E14E5A-B291-420E-83FD-60AA8E29D16F}" srcId="{CEA9951D-40B8-4C31-896B-96607537C89E}" destId="{D459E2B9-C29D-412F-A21A-C2DEC63F07B4}" srcOrd="6" destOrd="0" parTransId="{B5923410-6B70-4C80-9F6F-2CF600E2D3BD}" sibTransId="{CA655739-85B5-478F-ABDE-066685ADEB13}"/>
    <dgm:cxn modelId="{561A9F7A-C151-4114-87C3-122AC9832EBA}" srcId="{B1DE0EC1-AF0F-4C8E-B81D-CC7A1031A0D7}" destId="{8A65E331-EC8F-4229-90EB-982E31965043}" srcOrd="1" destOrd="0" parTransId="{C012DE4B-C4F9-4DD1-9C8C-A5C8CDA7EF77}" sibTransId="{7E2D4835-F97A-4A7D-95A6-D0511EC92B75}"/>
    <dgm:cxn modelId="{446F5C7B-DB1D-483F-81CA-402687E83768}" type="presOf" srcId="{9444980D-1C09-489F-9920-3DFCAC589AE0}" destId="{378A3817-320A-4C7F-87FC-7B3B05F3CC48}" srcOrd="0" destOrd="0" presId="urn:microsoft.com/office/officeart/2005/8/layout/hProcess10"/>
    <dgm:cxn modelId="{EEF7597D-BE4E-44A6-9DB5-0034297CF1A2}" type="presOf" srcId="{B20948E6-9BBD-4971-9FD0-50CC3FEA2F6E}" destId="{ACF339DC-6E09-4558-8909-7C1B93C5751B}" srcOrd="1" destOrd="0" presId="urn:microsoft.com/office/officeart/2005/8/layout/hProcess10"/>
    <dgm:cxn modelId="{4DCD8B7E-B9EB-4F4A-9225-07E509EFDCDF}" srcId="{857BFCFA-DB65-48F7-92A3-345933CC6289}" destId="{97528782-D190-4C60-8953-E2C02C0DE418}" srcOrd="2" destOrd="0" parTransId="{B29D8F8B-A499-4D67-A887-D6AE841E9AE6}" sibTransId="{B3B01B0A-C7A5-4114-A4D1-F1C96954CB14}"/>
    <dgm:cxn modelId="{B7887480-9C15-428A-B251-1AFAB79DC4D2}" type="presOf" srcId="{96622F44-18D5-447B-AFDE-3388ADC65ECD}" destId="{7F7CAB9C-DA48-46A8-81D2-6981FFB2EBC4}" srcOrd="0" destOrd="0" presId="urn:microsoft.com/office/officeart/2005/8/layout/hProcess10"/>
    <dgm:cxn modelId="{6088D28D-5208-42E9-9DF6-388B6685B731}" srcId="{9444980D-1C09-489F-9920-3DFCAC589AE0}" destId="{B1DE0EC1-AF0F-4C8E-B81D-CC7A1031A0D7}" srcOrd="2" destOrd="0" parTransId="{69AA3861-2EF6-40F0-AF06-792AEE7F8AA9}" sibTransId="{B20948E6-9BBD-4971-9FD0-50CC3FEA2F6E}"/>
    <dgm:cxn modelId="{4DECF090-40F7-479A-9897-190419FC0BDB}" type="presOf" srcId="{2D792B55-FFA7-40ED-82F7-5DDEAC7E3836}" destId="{31D4A1AE-4658-49C8-8FA3-F9AE2870BB46}" srcOrd="0" destOrd="3" presId="urn:microsoft.com/office/officeart/2005/8/layout/hProcess10"/>
    <dgm:cxn modelId="{29AF0993-81C9-4949-853E-33DFCF68A19B}" srcId="{857BFCFA-DB65-48F7-92A3-345933CC6289}" destId="{E8849B61-4782-4336-ADE8-64877EBDBF78}" srcOrd="0" destOrd="0" parTransId="{54BB25E9-07DF-46CE-89F3-D8D1DD219838}" sibTransId="{A89453BB-D6A6-466B-B46A-17B1DE0E7450}"/>
    <dgm:cxn modelId="{E9FFC19A-91C7-46DC-AA5C-2F7C46E54065}" srcId="{147C712C-FA23-410D-812D-79A28A317B08}" destId="{6194E00E-D9AE-4198-B875-72031EBC5E7C}" srcOrd="2" destOrd="0" parTransId="{E69E22CE-8822-4503-8C45-15E4A0A773E4}" sibTransId="{E846196F-5EB6-4A62-A724-1B61B67F58CF}"/>
    <dgm:cxn modelId="{8A97219B-2424-46EE-91B9-E92DB82E479E}" type="presOf" srcId="{96622F44-18D5-447B-AFDE-3388ADC65ECD}" destId="{A1EBB50D-F1F4-4DCC-9717-94B7F33B709C}" srcOrd="1" destOrd="0" presId="urn:microsoft.com/office/officeart/2005/8/layout/hProcess10"/>
    <dgm:cxn modelId="{D368549B-C866-43B6-94A3-A243460D4E4E}" srcId="{9444980D-1C09-489F-9920-3DFCAC589AE0}" destId="{147C712C-FA23-410D-812D-79A28A317B08}" srcOrd="3" destOrd="0" parTransId="{B342BE1E-C5BD-4CDE-84A0-B71384D60896}" sibTransId="{96622F44-18D5-447B-AFDE-3388ADC65ECD}"/>
    <dgm:cxn modelId="{E444E19C-CEF3-4DD9-B065-14F201D751AE}" srcId="{CEA9951D-40B8-4C31-896B-96607537C89E}" destId="{511B472F-6294-4ACC-88E6-0F068DD0AF2F}" srcOrd="5" destOrd="0" parTransId="{6E2D05F9-2172-4A52-8DD1-C80B4C4AABC4}" sibTransId="{25974A34-B1DB-44AC-B1A8-C3DFE1C661B3}"/>
    <dgm:cxn modelId="{5EB0669E-E98A-44F9-BA1F-590F36A9F398}" srcId="{9444980D-1C09-489F-9920-3DFCAC589AE0}" destId="{C75C412E-DA6B-4B8C-8ECC-664F8C1C9F44}" srcOrd="4" destOrd="0" parTransId="{60309B11-61D8-4332-A981-6715DB70EE3A}" sibTransId="{81B4EC83-C269-46AB-9ECB-122600E732A8}"/>
    <dgm:cxn modelId="{243620A9-7C4C-48D0-BC9F-BB6093D1213B}" type="presOf" srcId="{C75C412E-DA6B-4B8C-8ECC-664F8C1C9F44}" destId="{31D4A1AE-4658-49C8-8FA3-F9AE2870BB46}" srcOrd="0" destOrd="0" presId="urn:microsoft.com/office/officeart/2005/8/layout/hProcess10"/>
    <dgm:cxn modelId="{CF3638B1-34E4-485C-801F-1008AAFC7EF7}" type="presOf" srcId="{6745F55B-D66F-4FB1-B3D5-5085051291EA}" destId="{AB949B12-C49B-4071-AFE6-F1684ECC4CF2}" srcOrd="0" destOrd="1" presId="urn:microsoft.com/office/officeart/2005/8/layout/hProcess10"/>
    <dgm:cxn modelId="{CFC1B5B4-A625-4A35-902C-09262F2849C3}" type="presOf" srcId="{857BFCFA-DB65-48F7-92A3-345933CC6289}" destId="{CBDF7CA4-B1D1-4F37-AA3E-6274B7E4946B}" srcOrd="0" destOrd="0" presId="urn:microsoft.com/office/officeart/2005/8/layout/hProcess10"/>
    <dgm:cxn modelId="{72D34BB5-8B71-4645-850F-D91A445265D1}" srcId="{9444980D-1C09-489F-9920-3DFCAC589AE0}" destId="{857BFCFA-DB65-48F7-92A3-345933CC6289}" srcOrd="1" destOrd="0" parTransId="{EF788BD8-01E6-444D-9CBD-5AB5E38C8CA2}" sibTransId="{FDA5201F-4716-4A48-A85E-E9E2CD7B15DB}"/>
    <dgm:cxn modelId="{508409B6-7F4B-4419-8C2B-6F7BBA874142}" srcId="{9444980D-1C09-489F-9920-3DFCAC589AE0}" destId="{CEA9951D-40B8-4C31-896B-96607537C89E}" srcOrd="0" destOrd="0" parTransId="{DC0C91D7-B2DA-4691-9AA5-0677F00BD269}" sibTransId="{1A611469-A096-45E7-BFAC-379087296D99}"/>
    <dgm:cxn modelId="{7CE1F1B6-3346-4AB4-B455-02D7B1BBB285}" type="presOf" srcId="{13B43143-63A4-4EFD-B8FD-6C4A293DD0BE}" destId="{AB949B12-C49B-4071-AFE6-F1684ECC4CF2}" srcOrd="0" destOrd="4" presId="urn:microsoft.com/office/officeart/2005/8/layout/hProcess10"/>
    <dgm:cxn modelId="{344C68BE-CD88-449D-BB80-0BF9881CA25D}" type="presOf" srcId="{C9A9F149-6D14-4BBA-A629-8EE4BBE0EA08}" destId="{CBDF7CA4-B1D1-4F37-AA3E-6274B7E4946B}" srcOrd="0" destOrd="4" presId="urn:microsoft.com/office/officeart/2005/8/layout/hProcess10"/>
    <dgm:cxn modelId="{EFDCEFBF-E6C6-4253-A473-D161A47CB0D9}" type="presOf" srcId="{7A90EADA-3179-4C9C-BFE3-B11FB5F13F0C}" destId="{96BF8158-1D64-448C-BA68-B9CF7B0655D1}" srcOrd="0" destOrd="5" presId="urn:microsoft.com/office/officeart/2005/8/layout/hProcess10"/>
    <dgm:cxn modelId="{694351C6-CD7E-4D8F-9786-A91F2D6AE48E}" type="presOf" srcId="{1A611469-A096-45E7-BFAC-379087296D99}" destId="{116DC486-992F-4F38-AF69-711C1D0B77CE}" srcOrd="0" destOrd="0" presId="urn:microsoft.com/office/officeart/2005/8/layout/hProcess10"/>
    <dgm:cxn modelId="{A1E72EC8-EE39-4AE3-8DFA-158C7E45C54F}" srcId="{857BFCFA-DB65-48F7-92A3-345933CC6289}" destId="{88DE4A54-D51E-45F1-A58D-2ED6F085BCBF}" srcOrd="1" destOrd="0" parTransId="{758D00C2-3252-4063-81BF-E8C2D2DFEF1A}" sibTransId="{F5131005-2B0F-494D-91AE-108C4CD344B3}"/>
    <dgm:cxn modelId="{B6072FC9-1977-46DD-9CF1-AF1F3BC1B5DE}" type="presOf" srcId="{6F641437-47F4-40A6-8AB5-5A533C2DD75E}" destId="{31D4A1AE-4658-49C8-8FA3-F9AE2870BB46}" srcOrd="0" destOrd="1" presId="urn:microsoft.com/office/officeart/2005/8/layout/hProcess10"/>
    <dgm:cxn modelId="{A703E5D0-557C-408B-87AD-58CCA13D2366}" srcId="{147C712C-FA23-410D-812D-79A28A317B08}" destId="{5403DDA7-E1ED-43BC-B317-7A4F8B7E757D}" srcOrd="1" destOrd="0" parTransId="{6EF73425-5A87-4FE7-90A0-7AA78F922A20}" sibTransId="{B3F7FD01-A385-4D9B-B1A2-F6861F9C700E}"/>
    <dgm:cxn modelId="{FAD5C2D2-C59B-4D17-A0D5-585345BB9EBA}" srcId="{147C712C-FA23-410D-812D-79A28A317B08}" destId="{B223E111-DF0B-4DF4-A3C0-9882C4604B19}" srcOrd="4" destOrd="0" parTransId="{44457D8E-4E37-4072-8048-35D3D191BDA6}" sibTransId="{E1BEA4D1-538A-45CC-B77A-5E85FF275DF9}"/>
    <dgm:cxn modelId="{F94E28D5-8A06-4731-9476-7F03CB2BD22C}" type="presOf" srcId="{E8849B61-4782-4336-ADE8-64877EBDBF78}" destId="{CBDF7CA4-B1D1-4F37-AA3E-6274B7E4946B}" srcOrd="0" destOrd="1" presId="urn:microsoft.com/office/officeart/2005/8/layout/hProcess10"/>
    <dgm:cxn modelId="{FD71B5D8-D2A1-4127-8258-50732B4F370C}" type="presOf" srcId="{1A611469-A096-45E7-BFAC-379087296D99}" destId="{1558C9AE-75E5-4118-9E48-E765AD7567D0}" srcOrd="1" destOrd="0" presId="urn:microsoft.com/office/officeart/2005/8/layout/hProcess10"/>
    <dgm:cxn modelId="{D08804D9-433A-4257-9DD6-532878E2A177}" type="presOf" srcId="{88DE4A54-D51E-45F1-A58D-2ED6F085BCBF}" destId="{CBDF7CA4-B1D1-4F37-AA3E-6274B7E4946B}" srcOrd="0" destOrd="2" presId="urn:microsoft.com/office/officeart/2005/8/layout/hProcess10"/>
    <dgm:cxn modelId="{0F63A6DB-63AD-4D4F-B2C5-8370AE67085C}" type="presOf" srcId="{97528782-D190-4C60-8953-E2C02C0DE418}" destId="{CBDF7CA4-B1D1-4F37-AA3E-6274B7E4946B}" srcOrd="0" destOrd="3" presId="urn:microsoft.com/office/officeart/2005/8/layout/hProcess10"/>
    <dgm:cxn modelId="{9D4EF9E1-7F00-4619-8C15-AD59E4133A69}" type="presOf" srcId="{08E2E2AD-4323-4342-A042-6C4D846B8A50}" destId="{96BF8158-1D64-448C-BA68-B9CF7B0655D1}" srcOrd="0" destOrd="2" presId="urn:microsoft.com/office/officeart/2005/8/layout/hProcess10"/>
    <dgm:cxn modelId="{B7E602E6-664A-42F3-ADBB-8E9DED8F3FF4}" type="presOf" srcId="{147C712C-FA23-410D-812D-79A28A317B08}" destId="{9F89A8A5-C5C5-4186-80C9-836523AB63E9}" srcOrd="0" destOrd="0" presId="urn:microsoft.com/office/officeart/2005/8/layout/hProcess10"/>
    <dgm:cxn modelId="{EC14C8E6-7960-4766-8814-59A11BC9CAE1}" type="presOf" srcId="{FDA5201F-4716-4A48-A85E-E9E2CD7B15DB}" destId="{B10C1BEB-2855-4468-A665-54BA12778BA4}" srcOrd="1" destOrd="0" presId="urn:microsoft.com/office/officeart/2005/8/layout/hProcess10"/>
    <dgm:cxn modelId="{917C23E8-6D19-4172-B528-1E29995A5A11}" type="presOf" srcId="{57D73FEA-83E5-4926-9F51-AD903D698AEB}" destId="{AB949B12-C49B-4071-AFE6-F1684ECC4CF2}" srcOrd="0" destOrd="5" presId="urn:microsoft.com/office/officeart/2005/8/layout/hProcess10"/>
    <dgm:cxn modelId="{B054EFE9-8123-4F21-A285-C033D34115D3}" srcId="{B1DE0EC1-AF0F-4C8E-B81D-CC7A1031A0D7}" destId="{57D73FEA-83E5-4926-9F51-AD903D698AEB}" srcOrd="4" destOrd="0" parTransId="{49B6FC9D-76E0-4C4A-81E7-9593DB8AE0B6}" sibTransId="{EB4028F7-9AE1-48CC-8876-7BFAE62CC675}"/>
    <dgm:cxn modelId="{682FB5EA-43AC-4ECE-B29D-BDE55052C0F3}" srcId="{857BFCFA-DB65-48F7-92A3-345933CC6289}" destId="{7DE9E3AB-6FA3-4C4D-A56C-FFDE724C8310}" srcOrd="4" destOrd="0" parTransId="{2962F09C-D9EA-4065-B5C2-CFFB70A2647C}" sibTransId="{2C98989C-B25E-4E4B-AE84-3972AA30ADC5}"/>
    <dgm:cxn modelId="{857406F2-2A0D-42C5-A8FD-32F90DD67DD2}" type="presOf" srcId="{B223E111-DF0B-4DF4-A3C0-9882C4604B19}" destId="{9F89A8A5-C5C5-4186-80C9-836523AB63E9}" srcOrd="0" destOrd="5" presId="urn:microsoft.com/office/officeart/2005/8/layout/hProcess10"/>
    <dgm:cxn modelId="{02C271F6-010E-421F-9196-D6A2BC8A43F4}" srcId="{CEA9951D-40B8-4C31-896B-96607537C89E}" destId="{88A5FE5F-992F-4E46-9CA1-823C837F33C8}" srcOrd="0" destOrd="0" parTransId="{FD43E435-636F-4264-9BE3-9648A5EEE6D2}" sibTransId="{0090AE2C-30E2-4EAE-8E0B-40091EC02421}"/>
    <dgm:cxn modelId="{02BD2FFD-0D20-495B-B79F-AA26C60F354A}" type="presOf" srcId="{CEA9951D-40B8-4C31-896B-96607537C89E}" destId="{96BF8158-1D64-448C-BA68-B9CF7B0655D1}" srcOrd="0" destOrd="0" presId="urn:microsoft.com/office/officeart/2005/8/layout/hProcess10"/>
    <dgm:cxn modelId="{D8C3AEB4-EB9A-4C2E-B47B-6A202B298131}" type="presParOf" srcId="{378A3817-320A-4C7F-87FC-7B3B05F3CC48}" destId="{FF7CCF1B-4EEA-4C21-8032-32990E58CDF0}" srcOrd="0" destOrd="0" presId="urn:microsoft.com/office/officeart/2005/8/layout/hProcess10"/>
    <dgm:cxn modelId="{7B6475BA-D7B3-45E8-97DC-DDF6290209B2}" type="presParOf" srcId="{FF7CCF1B-4EEA-4C21-8032-32990E58CDF0}" destId="{85BCF4DA-27D2-4D0F-AEFC-A83477369CA5}" srcOrd="0" destOrd="0" presId="urn:microsoft.com/office/officeart/2005/8/layout/hProcess10"/>
    <dgm:cxn modelId="{A6B935AF-EC6F-4E1E-BF4C-EB6D5E16A8AF}" type="presParOf" srcId="{FF7CCF1B-4EEA-4C21-8032-32990E58CDF0}" destId="{96BF8158-1D64-448C-BA68-B9CF7B0655D1}" srcOrd="1" destOrd="0" presId="urn:microsoft.com/office/officeart/2005/8/layout/hProcess10"/>
    <dgm:cxn modelId="{C2E9ED3F-E303-447D-BF73-96908CB35FD0}" type="presParOf" srcId="{378A3817-320A-4C7F-87FC-7B3B05F3CC48}" destId="{116DC486-992F-4F38-AF69-711C1D0B77CE}" srcOrd="1" destOrd="0" presId="urn:microsoft.com/office/officeart/2005/8/layout/hProcess10"/>
    <dgm:cxn modelId="{F21E34D3-3D01-4ACD-9084-082F571A1F6E}" type="presParOf" srcId="{116DC486-992F-4F38-AF69-711C1D0B77CE}" destId="{1558C9AE-75E5-4118-9E48-E765AD7567D0}" srcOrd="0" destOrd="0" presId="urn:microsoft.com/office/officeart/2005/8/layout/hProcess10"/>
    <dgm:cxn modelId="{6B8EACA3-615D-4C48-8D10-8B4C5678F2D5}" type="presParOf" srcId="{378A3817-320A-4C7F-87FC-7B3B05F3CC48}" destId="{C28BF5D7-B5F7-48ED-9C0F-F4B1EDD2DC5C}" srcOrd="2" destOrd="0" presId="urn:microsoft.com/office/officeart/2005/8/layout/hProcess10"/>
    <dgm:cxn modelId="{72CC30F8-E671-4C34-A984-7F3518AA07C0}" type="presParOf" srcId="{C28BF5D7-B5F7-48ED-9C0F-F4B1EDD2DC5C}" destId="{600AE481-ABA9-4091-A25C-9AAD07E2DBF9}" srcOrd="0" destOrd="0" presId="urn:microsoft.com/office/officeart/2005/8/layout/hProcess10"/>
    <dgm:cxn modelId="{DEEB0F10-DAAF-4DD1-83B7-D19BEB03F731}" type="presParOf" srcId="{C28BF5D7-B5F7-48ED-9C0F-F4B1EDD2DC5C}" destId="{CBDF7CA4-B1D1-4F37-AA3E-6274B7E4946B}" srcOrd="1" destOrd="0" presId="urn:microsoft.com/office/officeart/2005/8/layout/hProcess10"/>
    <dgm:cxn modelId="{196A4086-683E-436B-9D67-2EBDE8025CC1}" type="presParOf" srcId="{378A3817-320A-4C7F-87FC-7B3B05F3CC48}" destId="{373DBD06-D63D-4D65-85B3-48B25A9CFF73}" srcOrd="3" destOrd="0" presId="urn:microsoft.com/office/officeart/2005/8/layout/hProcess10"/>
    <dgm:cxn modelId="{2BC35CA6-BD3C-4125-AAA3-439E26C5CA51}" type="presParOf" srcId="{373DBD06-D63D-4D65-85B3-48B25A9CFF73}" destId="{B10C1BEB-2855-4468-A665-54BA12778BA4}" srcOrd="0" destOrd="0" presId="urn:microsoft.com/office/officeart/2005/8/layout/hProcess10"/>
    <dgm:cxn modelId="{6EE21CFC-22B2-4B37-ABA9-6E48022505B3}" type="presParOf" srcId="{378A3817-320A-4C7F-87FC-7B3B05F3CC48}" destId="{C3E4FB8F-DCFA-41FE-ACA5-1C8068EBDB69}" srcOrd="4" destOrd="0" presId="urn:microsoft.com/office/officeart/2005/8/layout/hProcess10"/>
    <dgm:cxn modelId="{29D37BB0-0C8D-4DD4-817F-EC7869C6880D}" type="presParOf" srcId="{C3E4FB8F-DCFA-41FE-ACA5-1C8068EBDB69}" destId="{EC830778-1975-4C1A-A79B-E60387AAC2AF}" srcOrd="0" destOrd="0" presId="urn:microsoft.com/office/officeart/2005/8/layout/hProcess10"/>
    <dgm:cxn modelId="{B5550EB3-DCC1-4436-A7A6-CD2217240441}" type="presParOf" srcId="{C3E4FB8F-DCFA-41FE-ACA5-1C8068EBDB69}" destId="{AB949B12-C49B-4071-AFE6-F1684ECC4CF2}" srcOrd="1" destOrd="0" presId="urn:microsoft.com/office/officeart/2005/8/layout/hProcess10"/>
    <dgm:cxn modelId="{DB305A67-2637-4A98-9FB5-6EA0043D71CB}" type="presParOf" srcId="{378A3817-320A-4C7F-87FC-7B3B05F3CC48}" destId="{F2B47C7F-B71D-486C-9D40-57FA4055FE4A}" srcOrd="5" destOrd="0" presId="urn:microsoft.com/office/officeart/2005/8/layout/hProcess10"/>
    <dgm:cxn modelId="{22885FF2-8CBB-45B2-8BB2-D66872CEFCD7}" type="presParOf" srcId="{F2B47C7F-B71D-486C-9D40-57FA4055FE4A}" destId="{ACF339DC-6E09-4558-8909-7C1B93C5751B}" srcOrd="0" destOrd="0" presId="urn:microsoft.com/office/officeart/2005/8/layout/hProcess10"/>
    <dgm:cxn modelId="{D42D8DDC-9B46-405F-9FC9-63D36ADF3E97}" type="presParOf" srcId="{378A3817-320A-4C7F-87FC-7B3B05F3CC48}" destId="{F100AD3F-8EF0-4C8C-90D2-830484A42D03}" srcOrd="6" destOrd="0" presId="urn:microsoft.com/office/officeart/2005/8/layout/hProcess10"/>
    <dgm:cxn modelId="{FDAF066C-1CF8-46EF-B270-C539AEBB23A7}" type="presParOf" srcId="{F100AD3F-8EF0-4C8C-90D2-830484A42D03}" destId="{06F2C0A1-9BF1-4942-869C-17396B7A483E}" srcOrd="0" destOrd="0" presId="urn:microsoft.com/office/officeart/2005/8/layout/hProcess10"/>
    <dgm:cxn modelId="{EFAE9C27-A450-4D76-9250-51619FC94722}" type="presParOf" srcId="{F100AD3F-8EF0-4C8C-90D2-830484A42D03}" destId="{9F89A8A5-C5C5-4186-80C9-836523AB63E9}" srcOrd="1" destOrd="0" presId="urn:microsoft.com/office/officeart/2005/8/layout/hProcess10"/>
    <dgm:cxn modelId="{88D35536-973E-48C0-8496-EA1F6D2A55C4}" type="presParOf" srcId="{378A3817-320A-4C7F-87FC-7B3B05F3CC48}" destId="{7F7CAB9C-DA48-46A8-81D2-6981FFB2EBC4}" srcOrd="7" destOrd="0" presId="urn:microsoft.com/office/officeart/2005/8/layout/hProcess10"/>
    <dgm:cxn modelId="{5F088E14-BF23-4360-8E5A-5BBA375290C8}" type="presParOf" srcId="{7F7CAB9C-DA48-46A8-81D2-6981FFB2EBC4}" destId="{A1EBB50D-F1F4-4DCC-9717-94B7F33B709C}" srcOrd="0" destOrd="0" presId="urn:microsoft.com/office/officeart/2005/8/layout/hProcess10"/>
    <dgm:cxn modelId="{698CBA34-8AE2-42A7-ABD7-6CD9973AD2B6}" type="presParOf" srcId="{378A3817-320A-4C7F-87FC-7B3B05F3CC48}" destId="{671AEAE8-609C-49A4-8C18-7B2CFDC7980E}" srcOrd="8" destOrd="0" presId="urn:microsoft.com/office/officeart/2005/8/layout/hProcess10"/>
    <dgm:cxn modelId="{2D54A7B5-D1FB-4D8A-8672-D9DED96A5258}" type="presParOf" srcId="{671AEAE8-609C-49A4-8C18-7B2CFDC7980E}" destId="{3A46EAFD-4A77-4B8F-AA2F-DF558F74FC39}" srcOrd="0" destOrd="0" presId="urn:microsoft.com/office/officeart/2005/8/layout/hProcess10"/>
    <dgm:cxn modelId="{72EF9B57-190D-4FC2-BFE6-256D58871746}" type="presParOf" srcId="{671AEAE8-609C-49A4-8C18-7B2CFDC7980E}" destId="{31D4A1AE-4658-49C8-8FA3-F9AE2870BB46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017D5E-5BA5-41C5-A611-A2387A2157C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A4B1759-9644-4652-87D4-8664FCBEB486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Acceso a </a:t>
          </a:r>
          <a:r>
            <a:rPr lang="es-CR" b="1" dirty="0">
              <a:solidFill>
                <a:srgbClr val="3366CC"/>
              </a:solidFill>
            </a:rPr>
            <a:t>líneas de apoyo ágiles </a:t>
          </a:r>
          <a:r>
            <a:rPr lang="es-CR" dirty="0"/>
            <a:t>para atender problemas de liquidez de la entidad, contingencias o implementar nuevos proyectos </a:t>
          </a:r>
          <a:r>
            <a:rPr lang="es-CR" b="1" dirty="0">
              <a:solidFill>
                <a:srgbClr val="3366CC"/>
              </a:solidFill>
            </a:rPr>
            <a:t>a un menor costo</a:t>
          </a:r>
          <a:endParaRPr lang="en-US" b="1" dirty="0">
            <a:solidFill>
              <a:srgbClr val="3366CC"/>
            </a:solidFill>
          </a:endParaRPr>
        </a:p>
      </dgm:t>
    </dgm:pt>
    <dgm:pt modelId="{ECB20ABB-E15F-4C8F-B148-7B94D33122B9}" type="parTrans" cxnId="{ACA4D452-71ED-47EF-9A9E-6D8AF35ED46F}">
      <dgm:prSet/>
      <dgm:spPr/>
      <dgm:t>
        <a:bodyPr/>
        <a:lstStyle/>
        <a:p>
          <a:endParaRPr lang="en-US"/>
        </a:p>
      </dgm:t>
    </dgm:pt>
    <dgm:pt modelId="{3F9837EE-A422-4A95-A6CA-D476B9B3B29F}" type="sibTrans" cxnId="{ACA4D452-71ED-47EF-9A9E-6D8AF35ED46F}">
      <dgm:prSet/>
      <dgm:spPr/>
      <dgm:t>
        <a:bodyPr/>
        <a:lstStyle/>
        <a:p>
          <a:endParaRPr lang="en-US"/>
        </a:p>
      </dgm:t>
    </dgm:pt>
    <dgm:pt modelId="{A31ED7C4-CF50-4373-8F10-2ABAE0DED1F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>
              <a:solidFill>
                <a:srgbClr val="3366CC"/>
              </a:solidFill>
            </a:rPr>
            <a:t>Mecanismo periódico de análisis de riesgos </a:t>
          </a:r>
          <a:r>
            <a:rPr lang="es-CR" dirty="0"/>
            <a:t>externo y experto que facilite la gestión interna de la entidad en la toma de decisiones</a:t>
          </a:r>
          <a:endParaRPr lang="en-US" dirty="0"/>
        </a:p>
      </dgm:t>
    </dgm:pt>
    <dgm:pt modelId="{E3550548-87A8-425A-85C8-BF456289D8B3}" type="parTrans" cxnId="{E3EF4921-412E-4107-9A53-D6AC2AA70DC9}">
      <dgm:prSet/>
      <dgm:spPr/>
      <dgm:t>
        <a:bodyPr/>
        <a:lstStyle/>
        <a:p>
          <a:endParaRPr lang="en-US"/>
        </a:p>
      </dgm:t>
    </dgm:pt>
    <dgm:pt modelId="{0CC5A9E9-F616-448F-9461-F735861C8131}" type="sibTrans" cxnId="{E3EF4921-412E-4107-9A53-D6AC2AA70DC9}">
      <dgm:prSet/>
      <dgm:spPr/>
      <dgm:t>
        <a:bodyPr/>
        <a:lstStyle/>
        <a:p>
          <a:endParaRPr lang="en-US"/>
        </a:p>
      </dgm:t>
    </dgm:pt>
    <dgm:pt modelId="{6FC8A227-1D0A-4C9C-953A-D52F40DFDF8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>
              <a:solidFill>
                <a:srgbClr val="3366CC"/>
              </a:solidFill>
            </a:rPr>
            <a:t>Mitigador</a:t>
          </a:r>
          <a:r>
            <a:rPr lang="es-CR" dirty="0"/>
            <a:t> para </a:t>
          </a:r>
          <a:r>
            <a:rPr lang="es-CR" b="1" dirty="0">
              <a:solidFill>
                <a:srgbClr val="3366CC"/>
              </a:solidFill>
            </a:rPr>
            <a:t>contagio cooperativo </a:t>
          </a:r>
          <a:r>
            <a:rPr lang="es-CR" dirty="0"/>
            <a:t>y el </a:t>
          </a:r>
          <a:r>
            <a:rPr lang="es-CR" b="1" dirty="0">
              <a:solidFill>
                <a:srgbClr val="3366CC"/>
              </a:solidFill>
            </a:rPr>
            <a:t>riesgo reputacional</a:t>
          </a:r>
          <a:endParaRPr lang="en-US" b="1" dirty="0">
            <a:solidFill>
              <a:srgbClr val="3366CC"/>
            </a:solidFill>
          </a:endParaRPr>
        </a:p>
      </dgm:t>
    </dgm:pt>
    <dgm:pt modelId="{966B8074-14CF-41DD-8010-5687A8C4F108}" type="parTrans" cxnId="{62A286F9-EA3C-4D84-AF49-D6E5D651AF8A}">
      <dgm:prSet/>
      <dgm:spPr/>
      <dgm:t>
        <a:bodyPr/>
        <a:lstStyle/>
        <a:p>
          <a:endParaRPr lang="en-US"/>
        </a:p>
      </dgm:t>
    </dgm:pt>
    <dgm:pt modelId="{40ECC89A-2E6B-4714-BD3A-61C2DC9DA003}" type="sibTrans" cxnId="{62A286F9-EA3C-4D84-AF49-D6E5D651AF8A}">
      <dgm:prSet/>
      <dgm:spPr/>
      <dgm:t>
        <a:bodyPr/>
        <a:lstStyle/>
        <a:p>
          <a:endParaRPr lang="en-US"/>
        </a:p>
      </dgm:t>
    </dgm:pt>
    <dgm:pt modelId="{00269A7B-B21C-4C92-93E6-C40F58A293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Elemento indispensable para enfrentar </a:t>
          </a:r>
          <a:r>
            <a:rPr lang="en-US" b="1" dirty="0">
              <a:solidFill>
                <a:srgbClr val="3366CC"/>
              </a:solidFill>
            </a:rPr>
            <a:t>crisis locales y/o mundiales</a:t>
          </a:r>
          <a:r>
            <a:rPr lang="en-US" b="0" dirty="0">
              <a:solidFill>
                <a:srgbClr val="3366CC"/>
              </a:solidFill>
            </a:rPr>
            <a:t> </a:t>
          </a:r>
          <a:r>
            <a:rPr lang="en-US" b="0" dirty="0"/>
            <a:t>como la que estamos viviendo</a:t>
          </a:r>
        </a:p>
      </dgm:t>
    </dgm:pt>
    <dgm:pt modelId="{86A8BB0F-D61C-4890-AC11-8381A4573C03}" type="parTrans" cxnId="{22F494AE-F555-46D4-AC18-EDBFBB1FBF47}">
      <dgm:prSet/>
      <dgm:spPr/>
      <dgm:t>
        <a:bodyPr/>
        <a:lstStyle/>
        <a:p>
          <a:endParaRPr lang="es-CR"/>
        </a:p>
      </dgm:t>
    </dgm:pt>
    <dgm:pt modelId="{10504651-CA46-4E39-833D-5C2E0857F9CD}" type="sibTrans" cxnId="{22F494AE-F555-46D4-AC18-EDBFBB1FBF47}">
      <dgm:prSet/>
      <dgm:spPr/>
      <dgm:t>
        <a:bodyPr/>
        <a:lstStyle/>
        <a:p>
          <a:endParaRPr lang="es-CR"/>
        </a:p>
      </dgm:t>
    </dgm:pt>
    <dgm:pt modelId="{28C6EC9A-DA96-4C05-A582-E22BCF84F4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>
              <a:solidFill>
                <a:schemeClr val="accent1"/>
              </a:solidFill>
            </a:rPr>
            <a:t>Apoyo</a:t>
          </a:r>
          <a:r>
            <a:rPr lang="en-US" b="1" dirty="0">
              <a:solidFill>
                <a:schemeClr val="accent1"/>
              </a:solidFill>
            </a:rPr>
            <a:t> Técnico </a:t>
          </a:r>
          <a:r>
            <a:rPr lang="en-US" b="0" dirty="0" err="1"/>
            <a:t>en</a:t>
          </a:r>
          <a:r>
            <a:rPr lang="en-US" b="0" dirty="0"/>
            <a:t> </a:t>
          </a:r>
          <a:r>
            <a:rPr lang="en-US" b="0" dirty="0" err="1"/>
            <a:t>procesos</a:t>
          </a:r>
          <a:r>
            <a:rPr lang="en-US" b="0" dirty="0"/>
            <a:t> de </a:t>
          </a:r>
          <a:r>
            <a:rPr lang="en-US" b="0" dirty="0" err="1"/>
            <a:t>adquisición</a:t>
          </a:r>
          <a:r>
            <a:rPr lang="en-US" b="0" dirty="0"/>
            <a:t> o </a:t>
          </a:r>
          <a:r>
            <a:rPr lang="en-US" b="0" dirty="0" err="1"/>
            <a:t>fusión</a:t>
          </a:r>
          <a:endParaRPr lang="en-US" b="0" dirty="0"/>
        </a:p>
      </dgm:t>
    </dgm:pt>
    <dgm:pt modelId="{096119A0-BF48-4E85-8CED-1939A7B0E296}" type="parTrans" cxnId="{6A69E782-65D8-492B-8485-4CF2C3A22299}">
      <dgm:prSet/>
      <dgm:spPr/>
      <dgm:t>
        <a:bodyPr/>
        <a:lstStyle/>
        <a:p>
          <a:endParaRPr lang="es-CR"/>
        </a:p>
      </dgm:t>
    </dgm:pt>
    <dgm:pt modelId="{D5967E92-FEF0-4CED-973F-2A51027185B1}" type="sibTrans" cxnId="{6A69E782-65D8-492B-8485-4CF2C3A22299}">
      <dgm:prSet/>
      <dgm:spPr/>
      <dgm:t>
        <a:bodyPr/>
        <a:lstStyle/>
        <a:p>
          <a:endParaRPr lang="es-CR"/>
        </a:p>
      </dgm:t>
    </dgm:pt>
    <dgm:pt modelId="{A340A5D2-59B2-4178-B13D-C44B31BBCAF2}" type="pres">
      <dgm:prSet presAssocID="{60017D5E-5BA5-41C5-A611-A2387A2157C7}" presName="root" presStyleCnt="0">
        <dgm:presLayoutVars>
          <dgm:dir/>
          <dgm:resizeHandles val="exact"/>
        </dgm:presLayoutVars>
      </dgm:prSet>
      <dgm:spPr/>
    </dgm:pt>
    <dgm:pt modelId="{7E435FF1-49C6-4DC2-AE78-C971C5832511}" type="pres">
      <dgm:prSet presAssocID="{7A4B1759-9644-4652-87D4-8664FCBEB486}" presName="compNode" presStyleCnt="0"/>
      <dgm:spPr/>
    </dgm:pt>
    <dgm:pt modelId="{55DB4CAE-B315-4D6F-A227-8631EBADA756}" type="pres">
      <dgm:prSet presAssocID="{7A4B1759-9644-4652-87D4-8664FCBEB486}" presName="bgRect" presStyleLbl="bgShp" presStyleIdx="0" presStyleCnt="5"/>
      <dgm:spPr>
        <a:ln>
          <a:solidFill>
            <a:srgbClr val="FFC000"/>
          </a:solidFill>
        </a:ln>
      </dgm:spPr>
    </dgm:pt>
    <dgm:pt modelId="{06768522-337D-44A7-AEE4-01505F25EF88}" type="pres">
      <dgm:prSet presAssocID="{7A4B1759-9644-4652-87D4-8664FCBEB486}" presName="iconRect" presStyleLbl="node1" presStyleIdx="0" presStyleCnt="5" custScaleX="120887" custScaleY="1163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CF1FCCF-4627-44CD-826A-D04E4812DC53}" type="pres">
      <dgm:prSet presAssocID="{7A4B1759-9644-4652-87D4-8664FCBEB486}" presName="spaceRect" presStyleCnt="0"/>
      <dgm:spPr/>
    </dgm:pt>
    <dgm:pt modelId="{6E19B23F-6419-4C84-84F1-26AF57CEADD0}" type="pres">
      <dgm:prSet presAssocID="{7A4B1759-9644-4652-87D4-8664FCBEB486}" presName="parTx" presStyleLbl="revTx" presStyleIdx="0" presStyleCnt="5">
        <dgm:presLayoutVars>
          <dgm:chMax val="0"/>
          <dgm:chPref val="0"/>
        </dgm:presLayoutVars>
      </dgm:prSet>
      <dgm:spPr/>
    </dgm:pt>
    <dgm:pt modelId="{5F8FBFE6-5AE3-41F2-910D-3C344387D7E4}" type="pres">
      <dgm:prSet presAssocID="{3F9837EE-A422-4A95-A6CA-D476B9B3B29F}" presName="sibTrans" presStyleCnt="0"/>
      <dgm:spPr/>
    </dgm:pt>
    <dgm:pt modelId="{48667671-7223-4CAC-8846-FDA71194A490}" type="pres">
      <dgm:prSet presAssocID="{A31ED7C4-CF50-4373-8F10-2ABAE0DED1F3}" presName="compNode" presStyleCnt="0"/>
      <dgm:spPr/>
    </dgm:pt>
    <dgm:pt modelId="{4315D444-BCC3-425F-AC8F-A3D20449A81A}" type="pres">
      <dgm:prSet presAssocID="{A31ED7C4-CF50-4373-8F10-2ABAE0DED1F3}" presName="bgRect" presStyleLbl="bgShp" presStyleIdx="1" presStyleCnt="5"/>
      <dgm:spPr>
        <a:ln>
          <a:solidFill>
            <a:srgbClr val="FFC000"/>
          </a:solidFill>
        </a:ln>
      </dgm:spPr>
    </dgm:pt>
    <dgm:pt modelId="{0082EC33-8E4F-40DB-8D6D-E948698D98B8}" type="pres">
      <dgm:prSet presAssocID="{A31ED7C4-CF50-4373-8F10-2ABAE0DED1F3}" presName="iconRect" presStyleLbl="node1" presStyleIdx="1" presStyleCnt="5" custScaleX="124334" custScaleY="10727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Gráfico de barras con tendencia alcista"/>
        </a:ext>
      </dgm:extLst>
    </dgm:pt>
    <dgm:pt modelId="{2CDE2AD9-54EA-4CE8-9F38-23065712CB77}" type="pres">
      <dgm:prSet presAssocID="{A31ED7C4-CF50-4373-8F10-2ABAE0DED1F3}" presName="spaceRect" presStyleCnt="0"/>
      <dgm:spPr/>
    </dgm:pt>
    <dgm:pt modelId="{6CCD6702-115C-407A-AF1D-1347CF509509}" type="pres">
      <dgm:prSet presAssocID="{A31ED7C4-CF50-4373-8F10-2ABAE0DED1F3}" presName="parTx" presStyleLbl="revTx" presStyleIdx="1" presStyleCnt="5">
        <dgm:presLayoutVars>
          <dgm:chMax val="0"/>
          <dgm:chPref val="0"/>
        </dgm:presLayoutVars>
      </dgm:prSet>
      <dgm:spPr/>
    </dgm:pt>
    <dgm:pt modelId="{6BD1648A-2AD9-44E8-8686-E1F888760F87}" type="pres">
      <dgm:prSet presAssocID="{0CC5A9E9-F616-448F-9461-F735861C8131}" presName="sibTrans" presStyleCnt="0"/>
      <dgm:spPr/>
    </dgm:pt>
    <dgm:pt modelId="{F8F17A6F-3836-4A47-8D6C-6705CFAA93CC}" type="pres">
      <dgm:prSet presAssocID="{6FC8A227-1D0A-4C9C-953A-D52F40DFDF83}" presName="compNode" presStyleCnt="0"/>
      <dgm:spPr/>
    </dgm:pt>
    <dgm:pt modelId="{DEA94498-84BF-41D4-A437-95B59D18E860}" type="pres">
      <dgm:prSet presAssocID="{6FC8A227-1D0A-4C9C-953A-D52F40DFDF83}" presName="bgRect" presStyleLbl="bgShp" presStyleIdx="2" presStyleCnt="5"/>
      <dgm:spPr>
        <a:ln>
          <a:solidFill>
            <a:srgbClr val="FFC000"/>
          </a:solidFill>
        </a:ln>
      </dgm:spPr>
    </dgm:pt>
    <dgm:pt modelId="{59F9BB92-C22B-422F-A52B-C0226E849F8A}" type="pres">
      <dgm:prSet presAssocID="{6FC8A227-1D0A-4C9C-953A-D52F40DFDF83}" presName="iconRect" presStyleLbl="node1" presStyleIdx="2" presStyleCnt="5" custScaleX="120384" custScaleY="124082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Sin señal"/>
        </a:ext>
      </dgm:extLst>
    </dgm:pt>
    <dgm:pt modelId="{5D6F77E9-13ED-4206-962E-5A8521A79DFF}" type="pres">
      <dgm:prSet presAssocID="{6FC8A227-1D0A-4C9C-953A-D52F40DFDF83}" presName="spaceRect" presStyleCnt="0"/>
      <dgm:spPr/>
    </dgm:pt>
    <dgm:pt modelId="{BC4B4360-FBE6-47C8-A8E4-AC4FFADA4CF8}" type="pres">
      <dgm:prSet presAssocID="{6FC8A227-1D0A-4C9C-953A-D52F40DFDF83}" presName="parTx" presStyleLbl="revTx" presStyleIdx="2" presStyleCnt="5">
        <dgm:presLayoutVars>
          <dgm:chMax val="0"/>
          <dgm:chPref val="0"/>
        </dgm:presLayoutVars>
      </dgm:prSet>
      <dgm:spPr/>
    </dgm:pt>
    <dgm:pt modelId="{EFB197EE-A7EE-4231-8599-F47DFFACFDED}" type="pres">
      <dgm:prSet presAssocID="{40ECC89A-2E6B-4714-BD3A-61C2DC9DA003}" presName="sibTrans" presStyleCnt="0"/>
      <dgm:spPr/>
    </dgm:pt>
    <dgm:pt modelId="{74E672E1-EE7C-4BCC-BA8A-E3DAFD272CFB}" type="pres">
      <dgm:prSet presAssocID="{00269A7B-B21C-4C92-93E6-C40F58A2931B}" presName="compNode" presStyleCnt="0"/>
      <dgm:spPr/>
    </dgm:pt>
    <dgm:pt modelId="{414DF291-7195-4723-97F5-8035BC01F928}" type="pres">
      <dgm:prSet presAssocID="{00269A7B-B21C-4C92-93E6-C40F58A2931B}" presName="bgRect" presStyleLbl="bgShp" presStyleIdx="3" presStyleCnt="5"/>
      <dgm:spPr>
        <a:ln>
          <a:solidFill>
            <a:srgbClr val="FFC000"/>
          </a:solidFill>
        </a:ln>
      </dgm:spPr>
    </dgm:pt>
    <dgm:pt modelId="{EBB81C70-C811-4B8E-A33B-536AB35B4DEB}" type="pres">
      <dgm:prSet presAssocID="{00269A7B-B21C-4C92-93E6-C40F58A2931B}" presName="iconRect" presStyleLbl="node1" presStyleIdx="3" presStyleCnt="5" custScaleX="127781" custScaleY="10987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América en el globo terráqueo"/>
        </a:ext>
      </dgm:extLst>
    </dgm:pt>
    <dgm:pt modelId="{2F3C0CB1-B0CA-41CC-AB66-03938C2F2CC4}" type="pres">
      <dgm:prSet presAssocID="{00269A7B-B21C-4C92-93E6-C40F58A2931B}" presName="spaceRect" presStyleCnt="0"/>
      <dgm:spPr/>
    </dgm:pt>
    <dgm:pt modelId="{B65C589F-7ED5-4769-85B8-BC193348D45B}" type="pres">
      <dgm:prSet presAssocID="{00269A7B-B21C-4C92-93E6-C40F58A2931B}" presName="parTx" presStyleLbl="revTx" presStyleIdx="3" presStyleCnt="5">
        <dgm:presLayoutVars>
          <dgm:chMax val="0"/>
          <dgm:chPref val="0"/>
        </dgm:presLayoutVars>
      </dgm:prSet>
      <dgm:spPr/>
    </dgm:pt>
    <dgm:pt modelId="{3C79CBD6-1E1D-40C0-954D-61694DA6DD40}" type="pres">
      <dgm:prSet presAssocID="{10504651-CA46-4E39-833D-5C2E0857F9CD}" presName="sibTrans" presStyleCnt="0"/>
      <dgm:spPr/>
    </dgm:pt>
    <dgm:pt modelId="{5B603238-E518-4001-9551-CAA4DA80430B}" type="pres">
      <dgm:prSet presAssocID="{28C6EC9A-DA96-4C05-A582-E22BCF84F479}" presName="compNode" presStyleCnt="0"/>
      <dgm:spPr/>
    </dgm:pt>
    <dgm:pt modelId="{9FE7ECC2-BE94-4A0B-ADD0-14BB43DE8BFC}" type="pres">
      <dgm:prSet presAssocID="{28C6EC9A-DA96-4C05-A582-E22BCF84F479}" presName="bgRect" presStyleLbl="bgShp" presStyleIdx="4" presStyleCnt="5"/>
      <dgm:spPr>
        <a:ln>
          <a:solidFill>
            <a:srgbClr val="FFC000"/>
          </a:solidFill>
        </a:ln>
      </dgm:spPr>
    </dgm:pt>
    <dgm:pt modelId="{CCCA7634-D6FE-4A67-9239-65A643490375}" type="pres">
      <dgm:prSet presAssocID="{28C6EC9A-DA96-4C05-A582-E22BCF84F479}" presName="iconRect" presStyleLbl="node1" presStyleIdx="4" presStyleCnt="5" custScaleX="124334" custScaleY="118038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Investigación"/>
        </a:ext>
      </dgm:extLst>
    </dgm:pt>
    <dgm:pt modelId="{829CF11B-ECB8-4844-8CC9-21DDF678BBCC}" type="pres">
      <dgm:prSet presAssocID="{28C6EC9A-DA96-4C05-A582-E22BCF84F479}" presName="spaceRect" presStyleCnt="0"/>
      <dgm:spPr/>
    </dgm:pt>
    <dgm:pt modelId="{0F5AFC3B-4573-4720-9124-509C9045560B}" type="pres">
      <dgm:prSet presAssocID="{28C6EC9A-DA96-4C05-A582-E22BCF84F47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C500913-7BF9-49B1-B68F-D247BA742AB6}" type="presOf" srcId="{00269A7B-B21C-4C92-93E6-C40F58A2931B}" destId="{B65C589F-7ED5-4769-85B8-BC193348D45B}" srcOrd="0" destOrd="0" presId="urn:microsoft.com/office/officeart/2018/2/layout/IconVerticalSolidList"/>
    <dgm:cxn modelId="{E3EF4921-412E-4107-9A53-D6AC2AA70DC9}" srcId="{60017D5E-5BA5-41C5-A611-A2387A2157C7}" destId="{A31ED7C4-CF50-4373-8F10-2ABAE0DED1F3}" srcOrd="1" destOrd="0" parTransId="{E3550548-87A8-425A-85C8-BF456289D8B3}" sibTransId="{0CC5A9E9-F616-448F-9461-F735861C8131}"/>
    <dgm:cxn modelId="{1E5A1C39-4DA3-4142-93A7-DBFC544E8FE7}" type="presOf" srcId="{60017D5E-5BA5-41C5-A611-A2387A2157C7}" destId="{A340A5D2-59B2-4178-B13D-C44B31BBCAF2}" srcOrd="0" destOrd="0" presId="urn:microsoft.com/office/officeart/2018/2/layout/IconVerticalSolidList"/>
    <dgm:cxn modelId="{AF2CB847-A3F6-44C4-8678-3589CE4BEFD1}" type="presOf" srcId="{A31ED7C4-CF50-4373-8F10-2ABAE0DED1F3}" destId="{6CCD6702-115C-407A-AF1D-1347CF509509}" srcOrd="0" destOrd="0" presId="urn:microsoft.com/office/officeart/2018/2/layout/IconVerticalSolidList"/>
    <dgm:cxn modelId="{A6627C4D-759A-42DB-AD2C-C74BE923B3AB}" type="presOf" srcId="{28C6EC9A-DA96-4C05-A582-E22BCF84F479}" destId="{0F5AFC3B-4573-4720-9124-509C9045560B}" srcOrd="0" destOrd="0" presId="urn:microsoft.com/office/officeart/2018/2/layout/IconVerticalSolidList"/>
    <dgm:cxn modelId="{ACA4D452-71ED-47EF-9A9E-6D8AF35ED46F}" srcId="{60017D5E-5BA5-41C5-A611-A2387A2157C7}" destId="{7A4B1759-9644-4652-87D4-8664FCBEB486}" srcOrd="0" destOrd="0" parTransId="{ECB20ABB-E15F-4C8F-B148-7B94D33122B9}" sibTransId="{3F9837EE-A422-4A95-A6CA-D476B9B3B29F}"/>
    <dgm:cxn modelId="{22585C76-F77E-42AD-8EC1-9992CBDA3152}" type="presOf" srcId="{7A4B1759-9644-4652-87D4-8664FCBEB486}" destId="{6E19B23F-6419-4C84-84F1-26AF57CEADD0}" srcOrd="0" destOrd="0" presId="urn:microsoft.com/office/officeart/2018/2/layout/IconVerticalSolidList"/>
    <dgm:cxn modelId="{6A69E782-65D8-492B-8485-4CF2C3A22299}" srcId="{60017D5E-5BA5-41C5-A611-A2387A2157C7}" destId="{28C6EC9A-DA96-4C05-A582-E22BCF84F479}" srcOrd="4" destOrd="0" parTransId="{096119A0-BF48-4E85-8CED-1939A7B0E296}" sibTransId="{D5967E92-FEF0-4CED-973F-2A51027185B1}"/>
    <dgm:cxn modelId="{22F494AE-F555-46D4-AC18-EDBFBB1FBF47}" srcId="{60017D5E-5BA5-41C5-A611-A2387A2157C7}" destId="{00269A7B-B21C-4C92-93E6-C40F58A2931B}" srcOrd="3" destOrd="0" parTransId="{86A8BB0F-D61C-4890-AC11-8381A4573C03}" sibTransId="{10504651-CA46-4E39-833D-5C2E0857F9CD}"/>
    <dgm:cxn modelId="{6181C9E7-DE30-4933-A32B-DBF744BAB7E3}" type="presOf" srcId="{6FC8A227-1D0A-4C9C-953A-D52F40DFDF83}" destId="{BC4B4360-FBE6-47C8-A8E4-AC4FFADA4CF8}" srcOrd="0" destOrd="0" presId="urn:microsoft.com/office/officeart/2018/2/layout/IconVerticalSolidList"/>
    <dgm:cxn modelId="{62A286F9-EA3C-4D84-AF49-D6E5D651AF8A}" srcId="{60017D5E-5BA5-41C5-A611-A2387A2157C7}" destId="{6FC8A227-1D0A-4C9C-953A-D52F40DFDF83}" srcOrd="2" destOrd="0" parTransId="{966B8074-14CF-41DD-8010-5687A8C4F108}" sibTransId="{40ECC89A-2E6B-4714-BD3A-61C2DC9DA003}"/>
    <dgm:cxn modelId="{C57829B3-7240-474D-9333-86909EA17DAC}" type="presParOf" srcId="{A340A5D2-59B2-4178-B13D-C44B31BBCAF2}" destId="{7E435FF1-49C6-4DC2-AE78-C971C5832511}" srcOrd="0" destOrd="0" presId="urn:microsoft.com/office/officeart/2018/2/layout/IconVerticalSolidList"/>
    <dgm:cxn modelId="{C4EF5134-FBBF-47BE-BCDC-5063E205E27F}" type="presParOf" srcId="{7E435FF1-49C6-4DC2-AE78-C971C5832511}" destId="{55DB4CAE-B315-4D6F-A227-8631EBADA756}" srcOrd="0" destOrd="0" presId="urn:microsoft.com/office/officeart/2018/2/layout/IconVerticalSolidList"/>
    <dgm:cxn modelId="{5ECF0AB4-3CA1-44EC-BFE8-F5CC5AFF1BE5}" type="presParOf" srcId="{7E435FF1-49C6-4DC2-AE78-C971C5832511}" destId="{06768522-337D-44A7-AEE4-01505F25EF88}" srcOrd="1" destOrd="0" presId="urn:microsoft.com/office/officeart/2018/2/layout/IconVerticalSolidList"/>
    <dgm:cxn modelId="{0A731BC1-86E0-4537-9808-92E5D6C530E7}" type="presParOf" srcId="{7E435FF1-49C6-4DC2-AE78-C971C5832511}" destId="{ACF1FCCF-4627-44CD-826A-D04E4812DC53}" srcOrd="2" destOrd="0" presId="urn:microsoft.com/office/officeart/2018/2/layout/IconVerticalSolidList"/>
    <dgm:cxn modelId="{A65DA4E7-B9AE-41E2-9F13-0F84B7F2271B}" type="presParOf" srcId="{7E435FF1-49C6-4DC2-AE78-C971C5832511}" destId="{6E19B23F-6419-4C84-84F1-26AF57CEADD0}" srcOrd="3" destOrd="0" presId="urn:microsoft.com/office/officeart/2018/2/layout/IconVerticalSolidList"/>
    <dgm:cxn modelId="{0B5E253A-4BD9-4AAC-A726-0D664F0C74AF}" type="presParOf" srcId="{A340A5D2-59B2-4178-B13D-C44B31BBCAF2}" destId="{5F8FBFE6-5AE3-41F2-910D-3C344387D7E4}" srcOrd="1" destOrd="0" presId="urn:microsoft.com/office/officeart/2018/2/layout/IconVerticalSolidList"/>
    <dgm:cxn modelId="{5EBE4E99-7D3E-44C8-9AE4-99B55962282E}" type="presParOf" srcId="{A340A5D2-59B2-4178-B13D-C44B31BBCAF2}" destId="{48667671-7223-4CAC-8846-FDA71194A490}" srcOrd="2" destOrd="0" presId="urn:microsoft.com/office/officeart/2018/2/layout/IconVerticalSolidList"/>
    <dgm:cxn modelId="{2E2FA28A-29F5-48D2-9BE3-E648FDC2D171}" type="presParOf" srcId="{48667671-7223-4CAC-8846-FDA71194A490}" destId="{4315D444-BCC3-425F-AC8F-A3D20449A81A}" srcOrd="0" destOrd="0" presId="urn:microsoft.com/office/officeart/2018/2/layout/IconVerticalSolidList"/>
    <dgm:cxn modelId="{DB6130D8-E53B-47BB-BD1D-04299A516217}" type="presParOf" srcId="{48667671-7223-4CAC-8846-FDA71194A490}" destId="{0082EC33-8E4F-40DB-8D6D-E948698D98B8}" srcOrd="1" destOrd="0" presId="urn:microsoft.com/office/officeart/2018/2/layout/IconVerticalSolidList"/>
    <dgm:cxn modelId="{8B646B6A-D036-4DD1-8614-0B0DF4636230}" type="presParOf" srcId="{48667671-7223-4CAC-8846-FDA71194A490}" destId="{2CDE2AD9-54EA-4CE8-9F38-23065712CB77}" srcOrd="2" destOrd="0" presId="urn:microsoft.com/office/officeart/2018/2/layout/IconVerticalSolidList"/>
    <dgm:cxn modelId="{B8409EBD-7AA9-4A5C-BB91-948BE2687DD1}" type="presParOf" srcId="{48667671-7223-4CAC-8846-FDA71194A490}" destId="{6CCD6702-115C-407A-AF1D-1347CF509509}" srcOrd="3" destOrd="0" presId="urn:microsoft.com/office/officeart/2018/2/layout/IconVerticalSolidList"/>
    <dgm:cxn modelId="{6F613FEB-8F55-4D24-9AA5-28AEA59A84B8}" type="presParOf" srcId="{A340A5D2-59B2-4178-B13D-C44B31BBCAF2}" destId="{6BD1648A-2AD9-44E8-8686-E1F888760F87}" srcOrd="3" destOrd="0" presId="urn:microsoft.com/office/officeart/2018/2/layout/IconVerticalSolidList"/>
    <dgm:cxn modelId="{8F900EDC-6A16-41B4-83F5-A6BA834A5B62}" type="presParOf" srcId="{A340A5D2-59B2-4178-B13D-C44B31BBCAF2}" destId="{F8F17A6F-3836-4A47-8D6C-6705CFAA93CC}" srcOrd="4" destOrd="0" presId="urn:microsoft.com/office/officeart/2018/2/layout/IconVerticalSolidList"/>
    <dgm:cxn modelId="{98F36A0C-49E4-4C2D-954D-0F6E6C2BC193}" type="presParOf" srcId="{F8F17A6F-3836-4A47-8D6C-6705CFAA93CC}" destId="{DEA94498-84BF-41D4-A437-95B59D18E860}" srcOrd="0" destOrd="0" presId="urn:microsoft.com/office/officeart/2018/2/layout/IconVerticalSolidList"/>
    <dgm:cxn modelId="{BCD5CC73-4467-4F2E-B9EB-DF8FD746086D}" type="presParOf" srcId="{F8F17A6F-3836-4A47-8D6C-6705CFAA93CC}" destId="{59F9BB92-C22B-422F-A52B-C0226E849F8A}" srcOrd="1" destOrd="0" presId="urn:microsoft.com/office/officeart/2018/2/layout/IconVerticalSolidList"/>
    <dgm:cxn modelId="{27044C6B-63F7-4299-A279-E95908DBF56B}" type="presParOf" srcId="{F8F17A6F-3836-4A47-8D6C-6705CFAA93CC}" destId="{5D6F77E9-13ED-4206-962E-5A8521A79DFF}" srcOrd="2" destOrd="0" presId="urn:microsoft.com/office/officeart/2018/2/layout/IconVerticalSolidList"/>
    <dgm:cxn modelId="{2754AB98-1E3F-4544-86E9-1DF475850D92}" type="presParOf" srcId="{F8F17A6F-3836-4A47-8D6C-6705CFAA93CC}" destId="{BC4B4360-FBE6-47C8-A8E4-AC4FFADA4CF8}" srcOrd="3" destOrd="0" presId="urn:microsoft.com/office/officeart/2018/2/layout/IconVerticalSolidList"/>
    <dgm:cxn modelId="{B5640958-0E8E-423A-B7C3-976F06C6022D}" type="presParOf" srcId="{A340A5D2-59B2-4178-B13D-C44B31BBCAF2}" destId="{EFB197EE-A7EE-4231-8599-F47DFFACFDED}" srcOrd="5" destOrd="0" presId="urn:microsoft.com/office/officeart/2018/2/layout/IconVerticalSolidList"/>
    <dgm:cxn modelId="{766E7795-2AF3-4D9C-9F16-4B3193331420}" type="presParOf" srcId="{A340A5D2-59B2-4178-B13D-C44B31BBCAF2}" destId="{74E672E1-EE7C-4BCC-BA8A-E3DAFD272CFB}" srcOrd="6" destOrd="0" presId="urn:microsoft.com/office/officeart/2018/2/layout/IconVerticalSolidList"/>
    <dgm:cxn modelId="{F1E5BA9A-8227-49FC-BAF7-4FCF35A7BDFF}" type="presParOf" srcId="{74E672E1-EE7C-4BCC-BA8A-E3DAFD272CFB}" destId="{414DF291-7195-4723-97F5-8035BC01F928}" srcOrd="0" destOrd="0" presId="urn:microsoft.com/office/officeart/2018/2/layout/IconVerticalSolidList"/>
    <dgm:cxn modelId="{171DE561-9FAA-453E-92DF-A18B2FAE8EBE}" type="presParOf" srcId="{74E672E1-EE7C-4BCC-BA8A-E3DAFD272CFB}" destId="{EBB81C70-C811-4B8E-A33B-536AB35B4DEB}" srcOrd="1" destOrd="0" presId="urn:microsoft.com/office/officeart/2018/2/layout/IconVerticalSolidList"/>
    <dgm:cxn modelId="{187DB50F-3C4C-4CAB-A56E-142F18A55905}" type="presParOf" srcId="{74E672E1-EE7C-4BCC-BA8A-E3DAFD272CFB}" destId="{2F3C0CB1-B0CA-41CC-AB66-03938C2F2CC4}" srcOrd="2" destOrd="0" presId="urn:microsoft.com/office/officeart/2018/2/layout/IconVerticalSolidList"/>
    <dgm:cxn modelId="{AEFB2D2D-E60B-4C30-9DA3-08B29ED4198F}" type="presParOf" srcId="{74E672E1-EE7C-4BCC-BA8A-E3DAFD272CFB}" destId="{B65C589F-7ED5-4769-85B8-BC193348D45B}" srcOrd="3" destOrd="0" presId="urn:microsoft.com/office/officeart/2018/2/layout/IconVerticalSolidList"/>
    <dgm:cxn modelId="{057F751C-BDAF-41DC-A617-75CB69681D43}" type="presParOf" srcId="{A340A5D2-59B2-4178-B13D-C44B31BBCAF2}" destId="{3C79CBD6-1E1D-40C0-954D-61694DA6DD40}" srcOrd="7" destOrd="0" presId="urn:microsoft.com/office/officeart/2018/2/layout/IconVerticalSolidList"/>
    <dgm:cxn modelId="{00926B04-DC17-4936-8A76-BD5EB8851865}" type="presParOf" srcId="{A340A5D2-59B2-4178-B13D-C44B31BBCAF2}" destId="{5B603238-E518-4001-9551-CAA4DA80430B}" srcOrd="8" destOrd="0" presId="urn:microsoft.com/office/officeart/2018/2/layout/IconVerticalSolidList"/>
    <dgm:cxn modelId="{740DEF02-27BE-49BB-AF81-92C43FE14335}" type="presParOf" srcId="{5B603238-E518-4001-9551-CAA4DA80430B}" destId="{9FE7ECC2-BE94-4A0B-ADD0-14BB43DE8BFC}" srcOrd="0" destOrd="0" presId="urn:microsoft.com/office/officeart/2018/2/layout/IconVerticalSolidList"/>
    <dgm:cxn modelId="{C7644EEC-21EA-41BC-B3BD-4B29EF3A225D}" type="presParOf" srcId="{5B603238-E518-4001-9551-CAA4DA80430B}" destId="{CCCA7634-D6FE-4A67-9239-65A643490375}" srcOrd="1" destOrd="0" presId="urn:microsoft.com/office/officeart/2018/2/layout/IconVerticalSolidList"/>
    <dgm:cxn modelId="{980685BF-CFE2-44BA-B0C3-39ED670B3365}" type="presParOf" srcId="{5B603238-E518-4001-9551-CAA4DA80430B}" destId="{829CF11B-ECB8-4844-8CC9-21DDF678BBCC}" srcOrd="2" destOrd="0" presId="urn:microsoft.com/office/officeart/2018/2/layout/IconVerticalSolidList"/>
    <dgm:cxn modelId="{1A94B470-3170-4FBC-A63B-375619C6F334}" type="presParOf" srcId="{5B603238-E518-4001-9551-CAA4DA80430B}" destId="{0F5AFC3B-4573-4720-9124-509C9045560B}" srcOrd="3" destOrd="0" presId="urn:microsoft.com/office/officeart/2018/2/layout/IconVerticalSolidList"/>
  </dgm:cxnLst>
  <dgm:bg>
    <a:effectLst>
      <a:glow rad="101600">
        <a:schemeClr val="accent3">
          <a:satMod val="175000"/>
          <a:alpha val="40000"/>
        </a:schemeClr>
      </a:glo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77D11E-B83E-4DC4-89DD-C85D60E235D5}" type="doc">
      <dgm:prSet loTypeId="urn:microsoft.com/office/officeart/2005/8/layout/lProcess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s-CR"/>
        </a:p>
      </dgm:t>
    </dgm:pt>
    <dgm:pt modelId="{262288EB-B0A4-4BD5-B654-96247BCD50C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CR" sz="4400" b="1" dirty="0">
              <a:solidFill>
                <a:srgbClr val="002060"/>
              </a:solidFill>
              <a:latin typeface="+mn-lt"/>
            </a:rPr>
            <a:t>FUNCIONAMIENTO</a:t>
          </a:r>
        </a:p>
      </dgm:t>
    </dgm:pt>
    <dgm:pt modelId="{D1E9CD5A-5004-4FA8-BC3D-502DC2C512E8}" type="par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913B143-B385-4927-8B57-20F31B0CEF96}" type="sib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986924A-21DA-4034-A878-3E8C513A4B6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400" b="1" dirty="0">
              <a:solidFill>
                <a:schemeClr val="bg1"/>
              </a:solidFill>
              <a:latin typeface="+mj-lt"/>
            </a:rPr>
            <a:t>Proceso de admisibilidad</a:t>
          </a:r>
        </a:p>
      </dgm:t>
    </dgm:pt>
    <dgm:pt modelId="{8FC8A7E7-E518-4943-8358-95CFF3247195}" type="par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B87FF67-E3AA-48B8-892E-BAAD8F32E3C1}" type="sib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4682E27-827B-4439-9AA2-776E4080A61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CR" sz="2400" dirty="0">
              <a:solidFill>
                <a:schemeClr val="tx1"/>
              </a:solidFill>
              <a:latin typeface="+mj-lt"/>
            </a:rPr>
            <a:t>Entrega de información periódica</a:t>
          </a:r>
        </a:p>
      </dgm:t>
    </dgm:pt>
    <dgm:pt modelId="{85F6F85B-F42F-44AB-8F2E-798316ECD2D6}" type="par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5B795B37-9F18-45BA-BAE9-30A6755E0E98}" type="sib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7223C59-87D3-4F39-91DF-917C1ADC679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Medidas correctivas para minimizar riesgo moral y problemas de liquidez futuros. </a:t>
          </a:r>
        </a:p>
      </dgm:t>
    </dgm:pt>
    <dgm:pt modelId="{75628A9F-F9B4-445C-812B-8FDA3AA138FD}" type="par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FF4E77D9-7581-4C9D-BEA0-E8A123C32CDD}" type="sib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6E7C18B-E3B9-4322-9485-F173B8103CD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gm:t>
    </dgm:pt>
    <dgm:pt modelId="{4B5F383B-25E1-4DAF-A207-F2801DDEE8CB}" type="par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D31AF7B-93C8-4C2A-BBF5-B99B1A2FEA63}" type="sib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87AEB4C-41BF-44B3-9AFC-261A5D9DCC5B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Restitutivo</a:t>
          </a:r>
        </a:p>
      </dgm:t>
    </dgm:pt>
    <dgm:pt modelId="{C9FA06F8-7F2B-4F3C-9214-CB3E23BF1FD8}" type="parTrans" cxnId="{19861FC2-AB5C-4ACA-94CB-65DCA80B3F55}">
      <dgm:prSet/>
      <dgm:spPr/>
      <dgm:t>
        <a:bodyPr/>
        <a:lstStyle/>
        <a:p>
          <a:endParaRPr lang="es-CR"/>
        </a:p>
      </dgm:t>
    </dgm:pt>
    <dgm:pt modelId="{3C32FA32-05D6-4924-A8BE-DD53BC04D7F9}" type="sibTrans" cxnId="{19861FC2-AB5C-4ACA-94CB-65DCA80B3F55}">
      <dgm:prSet/>
      <dgm:spPr/>
      <dgm:t>
        <a:bodyPr/>
        <a:lstStyle/>
        <a:p>
          <a:endParaRPr lang="es-CR"/>
        </a:p>
      </dgm:t>
    </dgm:pt>
    <dgm:pt modelId="{46C6B3DC-DE1F-411A-B9D7-F4840EEAC1CB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dirty="0">
              <a:solidFill>
                <a:schemeClr val="tx1"/>
              </a:solidFill>
              <a:latin typeface="+mj-lt"/>
            </a:rPr>
            <a:t>3 años</a:t>
          </a:r>
          <a:endParaRPr lang="es-CR" sz="2400" b="1" dirty="0">
            <a:solidFill>
              <a:schemeClr val="tx1"/>
            </a:solidFill>
            <a:latin typeface="+mj-lt"/>
          </a:endParaRPr>
        </a:p>
      </dgm:t>
    </dgm:pt>
    <dgm:pt modelId="{8D3AD0B5-ADD4-4687-BEC9-14F39840FBF7}" type="parTrans" cxnId="{1402597E-1A99-41CE-866D-AC8E96363C89}">
      <dgm:prSet/>
      <dgm:spPr/>
      <dgm:t>
        <a:bodyPr/>
        <a:lstStyle/>
        <a:p>
          <a:endParaRPr lang="es-CR"/>
        </a:p>
      </dgm:t>
    </dgm:pt>
    <dgm:pt modelId="{B0B05F7B-BE98-4FBB-BA11-8217095ACA0E}" type="sibTrans" cxnId="{1402597E-1A99-41CE-866D-AC8E96363C89}">
      <dgm:prSet/>
      <dgm:spPr/>
      <dgm:t>
        <a:bodyPr/>
        <a:lstStyle/>
        <a:p>
          <a:endParaRPr lang="es-CR"/>
        </a:p>
      </dgm:t>
    </dgm:pt>
    <dgm:pt modelId="{7458A403-DD77-4B54-8326-134356006681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Penalización al capital por retiro antes de 3 años de 5% </a:t>
          </a:r>
        </a:p>
      </dgm:t>
    </dgm:pt>
    <dgm:pt modelId="{DE770C98-3258-4C72-8247-B038EFF60DD5}" type="parTrans" cxnId="{601032B3-24D0-43A0-9259-BD7CCF515718}">
      <dgm:prSet/>
      <dgm:spPr/>
      <dgm:t>
        <a:bodyPr/>
        <a:lstStyle/>
        <a:p>
          <a:endParaRPr lang="es-CR"/>
        </a:p>
      </dgm:t>
    </dgm:pt>
    <dgm:pt modelId="{1A217B90-C7F5-4FEA-B754-2CBABB48220F}" type="sibTrans" cxnId="{601032B3-24D0-43A0-9259-BD7CCF515718}">
      <dgm:prSet/>
      <dgm:spPr/>
      <dgm:t>
        <a:bodyPr/>
        <a:lstStyle/>
        <a:p>
          <a:endParaRPr lang="es-CR"/>
        </a:p>
      </dgm:t>
    </dgm:pt>
    <dgm:pt modelId="{3FD83D68-6008-41C9-8271-537E9E56630F}" type="pres">
      <dgm:prSet presAssocID="{B777D11E-B83E-4DC4-89DD-C85D60E235D5}" presName="theList" presStyleCnt="0">
        <dgm:presLayoutVars>
          <dgm:dir/>
          <dgm:animLvl val="lvl"/>
          <dgm:resizeHandles val="exact"/>
        </dgm:presLayoutVars>
      </dgm:prSet>
      <dgm:spPr/>
    </dgm:pt>
    <dgm:pt modelId="{7049C382-E514-48D2-8428-439BE82DEB65}" type="pres">
      <dgm:prSet presAssocID="{262288EB-B0A4-4BD5-B654-96247BCD50C1}" presName="compNode" presStyleCnt="0"/>
      <dgm:spPr/>
    </dgm:pt>
    <dgm:pt modelId="{74BD8004-AC08-41D4-9252-AB26D3150128}" type="pres">
      <dgm:prSet presAssocID="{262288EB-B0A4-4BD5-B654-96247BCD50C1}" presName="aNode" presStyleLbl="bgShp" presStyleIdx="0" presStyleCnt="1" custScaleX="100098" custLinFactNeighborX="131"/>
      <dgm:spPr/>
    </dgm:pt>
    <dgm:pt modelId="{22D510F8-E4E0-440B-B158-E90D717EE30B}" type="pres">
      <dgm:prSet presAssocID="{262288EB-B0A4-4BD5-B654-96247BCD50C1}" presName="textNode" presStyleLbl="bgShp" presStyleIdx="0" presStyleCnt="1"/>
      <dgm:spPr/>
    </dgm:pt>
    <dgm:pt modelId="{2DAE7116-25A4-4182-8759-7AD07F6E6EEA}" type="pres">
      <dgm:prSet presAssocID="{262288EB-B0A4-4BD5-B654-96247BCD50C1}" presName="compChildNode" presStyleCnt="0"/>
      <dgm:spPr/>
    </dgm:pt>
    <dgm:pt modelId="{EC68BD2A-FD46-4AD9-BDEF-EF71316121C9}" type="pres">
      <dgm:prSet presAssocID="{262288EB-B0A4-4BD5-B654-96247BCD50C1}" presName="theInnerList" presStyleCnt="0"/>
      <dgm:spPr/>
    </dgm:pt>
    <dgm:pt modelId="{2C28C23F-A115-43E3-8B69-6AE3552CEEDD}" type="pres">
      <dgm:prSet presAssocID="{9986924A-21DA-4034-A878-3E8C513A4B6C}" presName="childNode" presStyleLbl="node1" presStyleIdx="0" presStyleCnt="7" custScaleX="104474" custScaleY="2000000" custLinFactY="-700000" custLinFactNeighborX="-205" custLinFactNeighborY="-701147">
        <dgm:presLayoutVars>
          <dgm:bulletEnabled val="1"/>
        </dgm:presLayoutVars>
      </dgm:prSet>
      <dgm:spPr/>
    </dgm:pt>
    <dgm:pt modelId="{68885E40-5FAE-48BD-A921-A0CDC9A40309}" type="pres">
      <dgm:prSet presAssocID="{9986924A-21DA-4034-A878-3E8C513A4B6C}" presName="aSpace2" presStyleCnt="0"/>
      <dgm:spPr/>
    </dgm:pt>
    <dgm:pt modelId="{A2E0D9B3-2EE3-4D97-BBB1-489DD251F5E7}" type="pres">
      <dgm:prSet presAssocID="{94682E27-827B-4439-9AA2-776E4080A619}" presName="childNode" presStyleLbl="node1" presStyleIdx="1" presStyleCnt="7" custScaleX="104474" custScaleY="2000000" custLinFactY="-500000" custLinFactNeighborX="101" custLinFactNeighborY="-506035">
        <dgm:presLayoutVars>
          <dgm:bulletEnabled val="1"/>
        </dgm:presLayoutVars>
      </dgm:prSet>
      <dgm:spPr/>
    </dgm:pt>
    <dgm:pt modelId="{6055B6E1-25B6-4B60-A33C-8FC1BAB8254E}" type="pres">
      <dgm:prSet presAssocID="{94682E27-827B-4439-9AA2-776E4080A619}" presName="aSpace2" presStyleCnt="0"/>
      <dgm:spPr/>
    </dgm:pt>
    <dgm:pt modelId="{51518448-CE81-4D43-B50F-EBC30368F705}" type="pres">
      <dgm:prSet presAssocID="{47223C59-87D3-4F39-91DF-917C1ADC6794}" presName="childNode" presStyleLbl="node1" presStyleIdx="2" presStyleCnt="7" custScaleX="104474" custScaleY="2000000" custLinFactY="-254480" custLinFactNeighborX="-103" custLinFactNeighborY="-300000">
        <dgm:presLayoutVars>
          <dgm:bulletEnabled val="1"/>
        </dgm:presLayoutVars>
      </dgm:prSet>
      <dgm:spPr/>
    </dgm:pt>
    <dgm:pt modelId="{E5E22374-F42A-4958-9341-5AB8BB32B949}" type="pres">
      <dgm:prSet presAssocID="{47223C59-87D3-4F39-91DF-917C1ADC6794}" presName="aSpace2" presStyleCnt="0"/>
      <dgm:spPr/>
    </dgm:pt>
    <dgm:pt modelId="{4034E44A-CAB3-477B-A0BC-2A0CDC377B49}" type="pres">
      <dgm:prSet presAssocID="{66E7C18B-E3B9-4322-9485-F173B8103CD9}" presName="childNode" presStyleLbl="node1" presStyleIdx="3" presStyleCnt="7" custScaleX="104474" custScaleY="2000000" custLinFactY="-59367" custLinFactNeighborX="409" custLinFactNeighborY="-100000">
        <dgm:presLayoutVars>
          <dgm:bulletEnabled val="1"/>
        </dgm:presLayoutVars>
      </dgm:prSet>
      <dgm:spPr/>
    </dgm:pt>
    <dgm:pt modelId="{9C52ABB2-80C1-40A7-9D5E-BB31ECE3F77D}" type="pres">
      <dgm:prSet presAssocID="{66E7C18B-E3B9-4322-9485-F173B8103CD9}" presName="aSpace2" presStyleCnt="0"/>
      <dgm:spPr/>
    </dgm:pt>
    <dgm:pt modelId="{7A66AA3D-081C-45B4-8D26-FE6291B02CCE}" type="pres">
      <dgm:prSet presAssocID="{487AEB4C-41BF-44B3-9AFC-261A5D9DCC5B}" presName="childNode" presStyleLbl="node1" presStyleIdx="4" presStyleCnt="7" custScaleX="104474" custScaleY="2000000" custLinFactY="100000" custLinFactNeighborX="409" custLinFactNeighborY="192185">
        <dgm:presLayoutVars>
          <dgm:bulletEnabled val="1"/>
        </dgm:presLayoutVars>
      </dgm:prSet>
      <dgm:spPr/>
    </dgm:pt>
    <dgm:pt modelId="{7CC1129E-5BB2-4933-8859-5F4FD3CA2033}" type="pres">
      <dgm:prSet presAssocID="{487AEB4C-41BF-44B3-9AFC-261A5D9DCC5B}" presName="aSpace2" presStyleCnt="0"/>
      <dgm:spPr/>
    </dgm:pt>
    <dgm:pt modelId="{71CD4012-B1F5-46A2-8E25-EC85D8D2B727}" type="pres">
      <dgm:prSet presAssocID="{46C6B3DC-DE1F-411A-B9D7-F4840EEAC1CB}" presName="childNode" presStyleLbl="node1" presStyleIdx="5" presStyleCnt="7" custScaleX="104474" custScaleY="2000000" custLinFactY="300000" custLinFactNeighborX="409" custLinFactNeighborY="330849">
        <dgm:presLayoutVars>
          <dgm:bulletEnabled val="1"/>
        </dgm:presLayoutVars>
      </dgm:prSet>
      <dgm:spPr/>
    </dgm:pt>
    <dgm:pt modelId="{6C4B14D5-55B1-4FB5-8CF5-2A1F10325736}" type="pres">
      <dgm:prSet presAssocID="{46C6B3DC-DE1F-411A-B9D7-F4840EEAC1CB}" presName="aSpace2" presStyleCnt="0"/>
      <dgm:spPr/>
    </dgm:pt>
    <dgm:pt modelId="{05214386-0432-4530-BBFC-AB20079B4891}" type="pres">
      <dgm:prSet presAssocID="{7458A403-DD77-4B54-8326-134356006681}" presName="childNode" presStyleLbl="node1" presStyleIdx="6" presStyleCnt="7" custScaleX="104474" custScaleY="2000000" custLinFactY="464417" custLinFactNeighborX="409" custLinFactNeighborY="500000">
        <dgm:presLayoutVars>
          <dgm:bulletEnabled val="1"/>
        </dgm:presLayoutVars>
      </dgm:prSet>
      <dgm:spPr/>
    </dgm:pt>
  </dgm:ptLst>
  <dgm:cxnLst>
    <dgm:cxn modelId="{AB2F8204-24EA-4A39-B962-925606A10AE6}" type="presOf" srcId="{94682E27-827B-4439-9AA2-776E4080A619}" destId="{A2E0D9B3-2EE3-4D97-BBB1-489DD251F5E7}" srcOrd="0" destOrd="0" presId="urn:microsoft.com/office/officeart/2005/8/layout/lProcess2"/>
    <dgm:cxn modelId="{3EFB8F04-A869-408F-B6F8-FD17EBEC9691}" srcId="{B777D11E-B83E-4DC4-89DD-C85D60E235D5}" destId="{262288EB-B0A4-4BD5-B654-96247BCD50C1}" srcOrd="0" destOrd="0" parTransId="{D1E9CD5A-5004-4FA8-BC3D-502DC2C512E8}" sibTransId="{1913B143-B385-4927-8B57-20F31B0CEF96}"/>
    <dgm:cxn modelId="{658F2612-13BC-4206-84FA-25D858C3D5B2}" type="presOf" srcId="{B777D11E-B83E-4DC4-89DD-C85D60E235D5}" destId="{3FD83D68-6008-41C9-8271-537E9E56630F}" srcOrd="0" destOrd="0" presId="urn:microsoft.com/office/officeart/2005/8/layout/lProcess2"/>
    <dgm:cxn modelId="{6AE99A17-D557-44D9-8612-5C9E3E00BC7D}" type="presOf" srcId="{47223C59-87D3-4F39-91DF-917C1ADC6794}" destId="{51518448-CE81-4D43-B50F-EBC30368F705}" srcOrd="0" destOrd="0" presId="urn:microsoft.com/office/officeart/2005/8/layout/lProcess2"/>
    <dgm:cxn modelId="{FA233723-009E-4D50-8148-C296A2608890}" type="presOf" srcId="{487AEB4C-41BF-44B3-9AFC-261A5D9DCC5B}" destId="{7A66AA3D-081C-45B4-8D26-FE6291B02CCE}" srcOrd="0" destOrd="0" presId="urn:microsoft.com/office/officeart/2005/8/layout/lProcess2"/>
    <dgm:cxn modelId="{B40CE327-4432-48D7-8E64-F54678719ADF}" type="presOf" srcId="{9986924A-21DA-4034-A878-3E8C513A4B6C}" destId="{2C28C23F-A115-43E3-8B69-6AE3552CEEDD}" srcOrd="0" destOrd="0" presId="urn:microsoft.com/office/officeart/2005/8/layout/lProcess2"/>
    <dgm:cxn modelId="{FF6B5C3F-45B8-4A0D-98DA-75837816DA71}" type="presOf" srcId="{262288EB-B0A4-4BD5-B654-96247BCD50C1}" destId="{74BD8004-AC08-41D4-9252-AB26D3150128}" srcOrd="0" destOrd="0" presId="urn:microsoft.com/office/officeart/2005/8/layout/lProcess2"/>
    <dgm:cxn modelId="{4A1FBF4E-D44E-46B1-8704-ABB913D64035}" srcId="{262288EB-B0A4-4BD5-B654-96247BCD50C1}" destId="{47223C59-87D3-4F39-91DF-917C1ADC6794}" srcOrd="2" destOrd="0" parTransId="{75628A9F-F9B4-445C-812B-8FDA3AA138FD}" sibTransId="{FF4E77D9-7581-4C9D-BEA0-E8A123C32CDD}"/>
    <dgm:cxn modelId="{B8873273-0AA7-4082-8CD0-3AB72CBF9259}" type="presOf" srcId="{66E7C18B-E3B9-4322-9485-F173B8103CD9}" destId="{4034E44A-CAB3-477B-A0BC-2A0CDC377B49}" srcOrd="0" destOrd="0" presId="urn:microsoft.com/office/officeart/2005/8/layout/lProcess2"/>
    <dgm:cxn modelId="{3CE30677-8A33-497D-9A28-7E34129012F7}" type="presOf" srcId="{262288EB-B0A4-4BD5-B654-96247BCD50C1}" destId="{22D510F8-E4E0-440B-B158-E90D717EE30B}" srcOrd="1" destOrd="0" presId="urn:microsoft.com/office/officeart/2005/8/layout/lProcess2"/>
    <dgm:cxn modelId="{1402597E-1A99-41CE-866D-AC8E96363C89}" srcId="{262288EB-B0A4-4BD5-B654-96247BCD50C1}" destId="{46C6B3DC-DE1F-411A-B9D7-F4840EEAC1CB}" srcOrd="5" destOrd="0" parTransId="{8D3AD0B5-ADD4-4687-BEC9-14F39840FBF7}" sibTransId="{B0B05F7B-BE98-4FBB-BA11-8217095ACA0E}"/>
    <dgm:cxn modelId="{423A2882-496C-4126-A236-0C9642FDF5A6}" srcId="{262288EB-B0A4-4BD5-B654-96247BCD50C1}" destId="{66E7C18B-E3B9-4322-9485-F173B8103CD9}" srcOrd="3" destOrd="0" parTransId="{4B5F383B-25E1-4DAF-A207-F2801DDEE8CB}" sibTransId="{6D31AF7B-93C8-4C2A-BBF5-B99B1A2FEA63}"/>
    <dgm:cxn modelId="{67135089-D78A-4F7D-9A3E-F9D0ACB11A24}" srcId="{262288EB-B0A4-4BD5-B654-96247BCD50C1}" destId="{9986924A-21DA-4034-A878-3E8C513A4B6C}" srcOrd="0" destOrd="0" parTransId="{8FC8A7E7-E518-4943-8358-95CFF3247195}" sibTransId="{1B87FF67-E3AA-48B8-892E-BAAD8F32E3C1}"/>
    <dgm:cxn modelId="{CF5E038D-47A1-4715-B287-052D314F43A9}" type="presOf" srcId="{7458A403-DD77-4B54-8326-134356006681}" destId="{05214386-0432-4530-BBFC-AB20079B4891}" srcOrd="0" destOrd="0" presId="urn:microsoft.com/office/officeart/2005/8/layout/lProcess2"/>
    <dgm:cxn modelId="{C400E1AF-BBB8-4BE9-8BB6-AE9D15F0227A}" srcId="{262288EB-B0A4-4BD5-B654-96247BCD50C1}" destId="{94682E27-827B-4439-9AA2-776E4080A619}" srcOrd="1" destOrd="0" parTransId="{85F6F85B-F42F-44AB-8F2E-798316ECD2D6}" sibTransId="{5B795B37-9F18-45BA-BAE9-30A6755E0E98}"/>
    <dgm:cxn modelId="{601032B3-24D0-43A0-9259-BD7CCF515718}" srcId="{262288EB-B0A4-4BD5-B654-96247BCD50C1}" destId="{7458A403-DD77-4B54-8326-134356006681}" srcOrd="6" destOrd="0" parTransId="{DE770C98-3258-4C72-8247-B038EFF60DD5}" sibTransId="{1A217B90-C7F5-4FEA-B754-2CBABB48220F}"/>
    <dgm:cxn modelId="{19861FC2-AB5C-4ACA-94CB-65DCA80B3F55}" srcId="{262288EB-B0A4-4BD5-B654-96247BCD50C1}" destId="{487AEB4C-41BF-44B3-9AFC-261A5D9DCC5B}" srcOrd="4" destOrd="0" parTransId="{C9FA06F8-7F2B-4F3C-9214-CB3E23BF1FD8}" sibTransId="{3C32FA32-05D6-4924-A8BE-DD53BC04D7F9}"/>
    <dgm:cxn modelId="{73E25DCC-3D95-4B60-9EEA-83EDBC7FA05A}" type="presOf" srcId="{46C6B3DC-DE1F-411A-B9D7-F4840EEAC1CB}" destId="{71CD4012-B1F5-46A2-8E25-EC85D8D2B727}" srcOrd="0" destOrd="0" presId="urn:microsoft.com/office/officeart/2005/8/layout/lProcess2"/>
    <dgm:cxn modelId="{71F16160-4F25-40E6-991D-A12F35073E8E}" type="presParOf" srcId="{3FD83D68-6008-41C9-8271-537E9E56630F}" destId="{7049C382-E514-48D2-8428-439BE82DEB65}" srcOrd="0" destOrd="0" presId="urn:microsoft.com/office/officeart/2005/8/layout/lProcess2"/>
    <dgm:cxn modelId="{5C1348BF-E0B9-4481-A22A-1F9A35BB9C92}" type="presParOf" srcId="{7049C382-E514-48D2-8428-439BE82DEB65}" destId="{74BD8004-AC08-41D4-9252-AB26D3150128}" srcOrd="0" destOrd="0" presId="urn:microsoft.com/office/officeart/2005/8/layout/lProcess2"/>
    <dgm:cxn modelId="{CA81711B-63AE-49E1-894F-9F68FD1DCE13}" type="presParOf" srcId="{7049C382-E514-48D2-8428-439BE82DEB65}" destId="{22D510F8-E4E0-440B-B158-E90D717EE30B}" srcOrd="1" destOrd="0" presId="urn:microsoft.com/office/officeart/2005/8/layout/lProcess2"/>
    <dgm:cxn modelId="{28CA2290-40A9-4DFE-9971-8E26A33DAF12}" type="presParOf" srcId="{7049C382-E514-48D2-8428-439BE82DEB65}" destId="{2DAE7116-25A4-4182-8759-7AD07F6E6EEA}" srcOrd="2" destOrd="0" presId="urn:microsoft.com/office/officeart/2005/8/layout/lProcess2"/>
    <dgm:cxn modelId="{8FE1F2DE-4585-456C-877F-38247D585BB5}" type="presParOf" srcId="{2DAE7116-25A4-4182-8759-7AD07F6E6EEA}" destId="{EC68BD2A-FD46-4AD9-BDEF-EF71316121C9}" srcOrd="0" destOrd="0" presId="urn:microsoft.com/office/officeart/2005/8/layout/lProcess2"/>
    <dgm:cxn modelId="{F7B85C0E-ED4B-4F30-9E27-A26A097D2C20}" type="presParOf" srcId="{EC68BD2A-FD46-4AD9-BDEF-EF71316121C9}" destId="{2C28C23F-A115-43E3-8B69-6AE3552CEEDD}" srcOrd="0" destOrd="0" presId="urn:microsoft.com/office/officeart/2005/8/layout/lProcess2"/>
    <dgm:cxn modelId="{236696A0-E77D-4408-9F5D-236BE270B77D}" type="presParOf" srcId="{EC68BD2A-FD46-4AD9-BDEF-EF71316121C9}" destId="{68885E40-5FAE-48BD-A921-A0CDC9A40309}" srcOrd="1" destOrd="0" presId="urn:microsoft.com/office/officeart/2005/8/layout/lProcess2"/>
    <dgm:cxn modelId="{995AC13C-648A-4FBC-8F20-454F3151412B}" type="presParOf" srcId="{EC68BD2A-FD46-4AD9-BDEF-EF71316121C9}" destId="{A2E0D9B3-2EE3-4D97-BBB1-489DD251F5E7}" srcOrd="2" destOrd="0" presId="urn:microsoft.com/office/officeart/2005/8/layout/lProcess2"/>
    <dgm:cxn modelId="{A84AB07D-2CB7-47D1-96BA-CDB7CAF98A07}" type="presParOf" srcId="{EC68BD2A-FD46-4AD9-BDEF-EF71316121C9}" destId="{6055B6E1-25B6-4B60-A33C-8FC1BAB8254E}" srcOrd="3" destOrd="0" presId="urn:microsoft.com/office/officeart/2005/8/layout/lProcess2"/>
    <dgm:cxn modelId="{8470415E-77DA-4E87-B943-7EB7D94268E5}" type="presParOf" srcId="{EC68BD2A-FD46-4AD9-BDEF-EF71316121C9}" destId="{51518448-CE81-4D43-B50F-EBC30368F705}" srcOrd="4" destOrd="0" presId="urn:microsoft.com/office/officeart/2005/8/layout/lProcess2"/>
    <dgm:cxn modelId="{85148ABE-9951-4916-B339-E146067AD4D8}" type="presParOf" srcId="{EC68BD2A-FD46-4AD9-BDEF-EF71316121C9}" destId="{E5E22374-F42A-4958-9341-5AB8BB32B949}" srcOrd="5" destOrd="0" presId="urn:microsoft.com/office/officeart/2005/8/layout/lProcess2"/>
    <dgm:cxn modelId="{FB204D1C-9E4F-43D7-8B1B-ACC0BFBBFAE6}" type="presParOf" srcId="{EC68BD2A-FD46-4AD9-BDEF-EF71316121C9}" destId="{4034E44A-CAB3-477B-A0BC-2A0CDC377B49}" srcOrd="6" destOrd="0" presId="urn:microsoft.com/office/officeart/2005/8/layout/lProcess2"/>
    <dgm:cxn modelId="{43414E75-45CE-495B-8143-3A82445712FA}" type="presParOf" srcId="{EC68BD2A-FD46-4AD9-BDEF-EF71316121C9}" destId="{9C52ABB2-80C1-40A7-9D5E-BB31ECE3F77D}" srcOrd="7" destOrd="0" presId="urn:microsoft.com/office/officeart/2005/8/layout/lProcess2"/>
    <dgm:cxn modelId="{9835827E-98F8-43E0-9F30-1F1334706663}" type="presParOf" srcId="{EC68BD2A-FD46-4AD9-BDEF-EF71316121C9}" destId="{7A66AA3D-081C-45B4-8D26-FE6291B02CCE}" srcOrd="8" destOrd="0" presId="urn:microsoft.com/office/officeart/2005/8/layout/lProcess2"/>
    <dgm:cxn modelId="{66D84863-145B-4401-81CF-7B0CD3234581}" type="presParOf" srcId="{EC68BD2A-FD46-4AD9-BDEF-EF71316121C9}" destId="{7CC1129E-5BB2-4933-8859-5F4FD3CA2033}" srcOrd="9" destOrd="0" presId="urn:microsoft.com/office/officeart/2005/8/layout/lProcess2"/>
    <dgm:cxn modelId="{AA63960D-B02B-4A37-A9E7-5CF40C5611CB}" type="presParOf" srcId="{EC68BD2A-FD46-4AD9-BDEF-EF71316121C9}" destId="{71CD4012-B1F5-46A2-8E25-EC85D8D2B727}" srcOrd="10" destOrd="0" presId="urn:microsoft.com/office/officeart/2005/8/layout/lProcess2"/>
    <dgm:cxn modelId="{DDBFF99D-F922-4DB4-A65E-8BB6BBC772CC}" type="presParOf" srcId="{EC68BD2A-FD46-4AD9-BDEF-EF71316121C9}" destId="{6C4B14D5-55B1-4FB5-8CF5-2A1F10325736}" srcOrd="11" destOrd="0" presId="urn:microsoft.com/office/officeart/2005/8/layout/lProcess2"/>
    <dgm:cxn modelId="{50E6D520-904C-4940-8B47-40A2365B5944}" type="presParOf" srcId="{EC68BD2A-FD46-4AD9-BDEF-EF71316121C9}" destId="{05214386-0432-4530-BBFC-AB20079B4891}" srcOrd="1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8917F-9542-434B-BE7F-A5AF17D817BB}">
      <dsp:nvSpPr>
        <dsp:cNvPr id="0" name=""/>
        <dsp:cNvSpPr/>
      </dsp:nvSpPr>
      <dsp:spPr>
        <a:xfrm>
          <a:off x="0" y="345181"/>
          <a:ext cx="6918683" cy="1657484"/>
        </a:xfrm>
        <a:prstGeom prst="roundRect">
          <a:avLst/>
        </a:prstGeom>
        <a:solidFill>
          <a:srgbClr val="3366CC"/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La crisis sanitaria del Covid-19 ha evidenciado, nuevamente, la necesidad de que los mercados financieros tengan adecuada liquidez y evitar que la cadena de pagos se rompa.</a:t>
          </a:r>
          <a:endParaRPr lang="en-US" sz="2000" kern="1200" dirty="0"/>
        </a:p>
      </dsp:txBody>
      <dsp:txXfrm>
        <a:off x="80912" y="426093"/>
        <a:ext cx="6756859" cy="1495660"/>
      </dsp:txXfrm>
    </dsp:sp>
    <dsp:sp modelId="{EA0A44D0-CBC7-450A-856D-FCE89F87AE2F}">
      <dsp:nvSpPr>
        <dsp:cNvPr id="0" name=""/>
        <dsp:cNvSpPr/>
      </dsp:nvSpPr>
      <dsp:spPr>
        <a:xfrm>
          <a:off x="0" y="2416674"/>
          <a:ext cx="6918683" cy="1657484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Para el sector cooperativo y las limitadas posibilidades para acceder a financiamiento del Banco Central, motiva la necesidad de contar una solución privada que permita apoyar a los partícipes en situaciones de estrés.</a:t>
          </a:r>
          <a:endParaRPr lang="en-US" sz="2000" kern="1200" dirty="0"/>
        </a:p>
      </dsp:txBody>
      <dsp:txXfrm>
        <a:off x="80912" y="2497586"/>
        <a:ext cx="6756859" cy="1495660"/>
      </dsp:txXfrm>
    </dsp:sp>
    <dsp:sp modelId="{CAFDF37F-B554-49FA-B859-8AB1D6EE55DD}">
      <dsp:nvSpPr>
        <dsp:cNvPr id="0" name=""/>
        <dsp:cNvSpPr/>
      </dsp:nvSpPr>
      <dsp:spPr>
        <a:xfrm>
          <a:off x="0" y="4430109"/>
          <a:ext cx="6918683" cy="1657484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Llegar a la “nueva normalidad” impone importantes desafíos para el sector cooperativo de ahorro y crédito, no solo para mantener la estabilidad financiera y reputacional, sino también, para robustecer el crecimiento.</a:t>
          </a:r>
          <a:endParaRPr lang="en-US" sz="2000" kern="1200" dirty="0"/>
        </a:p>
      </dsp:txBody>
      <dsp:txXfrm>
        <a:off x="80912" y="4511021"/>
        <a:ext cx="6756859" cy="1495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35F27-1096-40BA-A96E-A999D28E19AC}">
      <dsp:nvSpPr>
        <dsp:cNvPr id="0" name=""/>
        <dsp:cNvSpPr/>
      </dsp:nvSpPr>
      <dsp:spPr>
        <a:xfrm>
          <a:off x="2033438" y="2603061"/>
          <a:ext cx="2892672" cy="2680137"/>
        </a:xfrm>
        <a:prstGeom prst="gear9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Procesos de Fusión</a:t>
          </a:r>
        </a:p>
      </dsp:txBody>
      <dsp:txXfrm>
        <a:off x="2599109" y="3230870"/>
        <a:ext cx="1761330" cy="1377646"/>
      </dsp:txXfrm>
    </dsp:sp>
    <dsp:sp modelId="{78541D3D-2545-48D8-AC9D-3A82836E4956}">
      <dsp:nvSpPr>
        <dsp:cNvPr id="0" name=""/>
        <dsp:cNvSpPr/>
      </dsp:nvSpPr>
      <dsp:spPr>
        <a:xfrm>
          <a:off x="503067" y="1764463"/>
          <a:ext cx="2103762" cy="1949191"/>
        </a:xfrm>
        <a:prstGeom prst="gear6">
          <a:avLst/>
        </a:prstGeom>
        <a:solidFill>
          <a:srgbClr val="3366C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Proyectos</a:t>
          </a:r>
        </a:p>
      </dsp:txBody>
      <dsp:txXfrm>
        <a:off x="1016250" y="2258144"/>
        <a:ext cx="1077396" cy="961829"/>
      </dsp:txXfrm>
    </dsp:sp>
    <dsp:sp modelId="{28E32499-637B-4BA2-8537-098B4ACD96F4}">
      <dsp:nvSpPr>
        <dsp:cNvPr id="0" name=""/>
        <dsp:cNvSpPr/>
      </dsp:nvSpPr>
      <dsp:spPr>
        <a:xfrm rot="20700000">
          <a:off x="1568658" y="447437"/>
          <a:ext cx="2116691" cy="1854375"/>
        </a:xfrm>
        <a:prstGeom prst="gear6">
          <a:avLst/>
        </a:prstGeom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400" b="1" kern="1200" dirty="0"/>
            <a:t>Liquidez</a:t>
          </a:r>
        </a:p>
      </dsp:txBody>
      <dsp:txXfrm rot="-20700000">
        <a:off x="2048469" y="838597"/>
        <a:ext cx="1157069" cy="1072055"/>
      </dsp:txXfrm>
    </dsp:sp>
    <dsp:sp modelId="{6120DB9A-C379-401D-9323-EC1218D06EAD}">
      <dsp:nvSpPr>
        <dsp:cNvPr id="0" name=""/>
        <dsp:cNvSpPr/>
      </dsp:nvSpPr>
      <dsp:spPr>
        <a:xfrm>
          <a:off x="1857299" y="2189474"/>
          <a:ext cx="3430576" cy="3430576"/>
        </a:xfrm>
        <a:prstGeom prst="circularArrow">
          <a:avLst>
            <a:gd name="adj1" fmla="val 4687"/>
            <a:gd name="adj2" fmla="val 299029"/>
            <a:gd name="adj3" fmla="val 2530291"/>
            <a:gd name="adj4" fmla="val 15831176"/>
            <a:gd name="adj5" fmla="val 5469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154B1D-9A99-4656-8E6F-0832EEBFC50C}">
      <dsp:nvSpPr>
        <dsp:cNvPr id="0" name=""/>
        <dsp:cNvSpPr/>
      </dsp:nvSpPr>
      <dsp:spPr>
        <a:xfrm>
          <a:off x="235155" y="1394226"/>
          <a:ext cx="2492528" cy="249252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D26268-79D5-4C5F-82EE-1D7DAFB8F5E8}">
      <dsp:nvSpPr>
        <dsp:cNvPr id="0" name=""/>
        <dsp:cNvSpPr/>
      </dsp:nvSpPr>
      <dsp:spPr>
        <a:xfrm>
          <a:off x="1203546" y="30481"/>
          <a:ext cx="2862937" cy="236659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93ACF-F941-4067-8BC4-1F3AB64548C8}">
      <dsp:nvSpPr>
        <dsp:cNvPr id="0" name=""/>
        <dsp:cNvSpPr/>
      </dsp:nvSpPr>
      <dsp:spPr>
        <a:xfrm>
          <a:off x="2519005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20A184-B4DC-49D8-A547-AB62E5C634CC}">
      <dsp:nvSpPr>
        <dsp:cNvPr id="0" name=""/>
        <dsp:cNvSpPr/>
      </dsp:nvSpPr>
      <dsp:spPr>
        <a:xfrm>
          <a:off x="3095492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Aportes de Capital</a:t>
          </a:r>
        </a:p>
      </dsp:txBody>
      <dsp:txXfrm>
        <a:off x="3095492" y="941764"/>
        <a:ext cx="1449298" cy="724475"/>
      </dsp:txXfrm>
    </dsp:sp>
    <dsp:sp modelId="{0DC10721-7FDD-40BE-A6A4-BD276C220E5F}">
      <dsp:nvSpPr>
        <dsp:cNvPr id="0" name=""/>
        <dsp:cNvSpPr/>
      </dsp:nvSpPr>
      <dsp:spPr>
        <a:xfrm>
          <a:off x="1794601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AC2DCF-2E19-4E7E-B722-37117C6BDA52}">
      <dsp:nvSpPr>
        <dsp:cNvPr id="0" name=""/>
        <dsp:cNvSpPr/>
      </dsp:nvSpPr>
      <dsp:spPr>
        <a:xfrm>
          <a:off x="2374026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Rendimientos</a:t>
          </a:r>
        </a:p>
      </dsp:txBody>
      <dsp:txXfrm>
        <a:off x="2374026" y="2449237"/>
        <a:ext cx="1449298" cy="724475"/>
      </dsp:txXfrm>
    </dsp:sp>
    <dsp:sp modelId="{46A15FEB-492A-4041-828D-FB5127C4E402}">
      <dsp:nvSpPr>
        <dsp:cNvPr id="0" name=""/>
        <dsp:cNvSpPr/>
      </dsp:nvSpPr>
      <dsp:spPr>
        <a:xfrm>
          <a:off x="2704637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B97E3E-821E-4DE8-84E6-7E68F9138CCA}">
      <dsp:nvSpPr>
        <dsp:cNvPr id="0" name=""/>
        <dsp:cNvSpPr/>
      </dsp:nvSpPr>
      <dsp:spPr>
        <a:xfrm>
          <a:off x="3098920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FEE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Activos Totales</a:t>
          </a:r>
        </a:p>
      </dsp:txBody>
      <dsp:txXfrm>
        <a:off x="3098920" y="3958878"/>
        <a:ext cx="1449298" cy="7244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CF4DA-27D2-4D0F-AEFC-A83477369CA5}">
      <dsp:nvSpPr>
        <dsp:cNvPr id="0" name=""/>
        <dsp:cNvSpPr/>
      </dsp:nvSpPr>
      <dsp:spPr>
        <a:xfrm>
          <a:off x="2654" y="509334"/>
          <a:ext cx="1525299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F8158-1D64-448C-BA68-B9CF7B0655D1}">
      <dsp:nvSpPr>
        <dsp:cNvPr id="0" name=""/>
        <dsp:cNvSpPr/>
      </dsp:nvSpPr>
      <dsp:spPr>
        <a:xfrm>
          <a:off x="240957" y="1619115"/>
          <a:ext cx="1514666" cy="237751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100%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85320" y="1663478"/>
        <a:ext cx="1425940" cy="2288785"/>
      </dsp:txXfrm>
    </dsp:sp>
    <dsp:sp modelId="{116DC486-992F-4F38-AF69-711C1D0B77CE}">
      <dsp:nvSpPr>
        <dsp:cNvPr id="0" name=""/>
        <dsp:cNvSpPr/>
      </dsp:nvSpPr>
      <dsp:spPr>
        <a:xfrm rot="21542985">
          <a:off x="1818239" y="1064819"/>
          <a:ext cx="290345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818245" y="1138332"/>
        <a:ext cx="203242" cy="218371"/>
      </dsp:txXfrm>
    </dsp:sp>
    <dsp:sp modelId="{600AE481-ABA9-4091-A25C-9AAD07E2DBF9}">
      <dsp:nvSpPr>
        <dsp:cNvPr id="0" name=""/>
        <dsp:cNvSpPr/>
      </dsp:nvSpPr>
      <dsp:spPr>
        <a:xfrm>
          <a:off x="2357398" y="470366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/>
          <a:srcRect/>
          <a:stretch>
            <a:fillRect l="-18000" r="-18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F7CA4-B1D1-4F37-AA3E-6274B7E4946B}">
      <dsp:nvSpPr>
        <dsp:cNvPr id="0" name=""/>
        <dsp:cNvSpPr/>
      </dsp:nvSpPr>
      <dsp:spPr>
        <a:xfrm>
          <a:off x="2589218" y="1637711"/>
          <a:ext cx="1514666" cy="235271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80%</a:t>
          </a:r>
          <a:r>
            <a:rPr lang="es-CR" sz="1200" b="1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 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20% FEE</a:t>
          </a: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2633581" y="1682074"/>
        <a:ext cx="1425940" cy="2263989"/>
      </dsp:txXfrm>
    </dsp:sp>
    <dsp:sp modelId="{373DBD06-D63D-4D65-85B3-48B25A9CFF73}">
      <dsp:nvSpPr>
        <dsp:cNvPr id="0" name=""/>
        <dsp:cNvSpPr/>
      </dsp:nvSpPr>
      <dsp:spPr>
        <a:xfrm rot="21523072">
          <a:off x="4225570" y="1054703"/>
          <a:ext cx="299737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225581" y="1128500"/>
        <a:ext cx="209816" cy="218371"/>
      </dsp:txXfrm>
    </dsp:sp>
    <dsp:sp modelId="{EC830778-1975-4C1A-A79B-E60387AAC2AF}">
      <dsp:nvSpPr>
        <dsp:cNvPr id="0" name=""/>
        <dsp:cNvSpPr/>
      </dsp:nvSpPr>
      <dsp:spPr>
        <a:xfrm>
          <a:off x="4728242" y="417303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49B12-C49B-4071-AFE6-F1684ECC4CF2}">
      <dsp:nvSpPr>
        <dsp:cNvPr id="0" name=""/>
        <dsp:cNvSpPr/>
      </dsp:nvSpPr>
      <dsp:spPr>
        <a:xfrm>
          <a:off x="4937480" y="1614026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4981843" y="1658389"/>
        <a:ext cx="1425940" cy="2295570"/>
      </dsp:txXfrm>
    </dsp:sp>
    <dsp:sp modelId="{F2B47C7F-B71D-486C-9D40-57FA4055FE4A}">
      <dsp:nvSpPr>
        <dsp:cNvPr id="0" name=""/>
        <dsp:cNvSpPr/>
      </dsp:nvSpPr>
      <dsp:spPr>
        <a:xfrm rot="21583401">
          <a:off x="6530716" y="986918"/>
          <a:ext cx="28781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530717" y="1059917"/>
        <a:ext cx="201468" cy="218371"/>
      </dsp:txXfrm>
    </dsp:sp>
    <dsp:sp modelId="{06F2C0A1-9BF1-4942-869C-17396B7A483E}">
      <dsp:nvSpPr>
        <dsp:cNvPr id="0" name=""/>
        <dsp:cNvSpPr/>
      </dsp:nvSpPr>
      <dsp:spPr>
        <a:xfrm>
          <a:off x="7065219" y="406019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9A8A5-C5C5-4186-80C9-836523AB63E9}">
      <dsp:nvSpPr>
        <dsp:cNvPr id="0" name=""/>
        <dsp:cNvSpPr/>
      </dsp:nvSpPr>
      <dsp:spPr>
        <a:xfrm>
          <a:off x="7304310" y="1614026"/>
          <a:ext cx="1514666" cy="238429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</a:t>
          </a:r>
        </a:p>
      </dsp:txBody>
      <dsp:txXfrm>
        <a:off x="7348673" y="1658389"/>
        <a:ext cx="1425940" cy="2295570"/>
      </dsp:txXfrm>
    </dsp:sp>
    <dsp:sp modelId="{7F7CAB9C-DA48-46A8-81D2-6981FFB2EBC4}">
      <dsp:nvSpPr>
        <dsp:cNvPr id="0" name=""/>
        <dsp:cNvSpPr/>
      </dsp:nvSpPr>
      <dsp:spPr>
        <a:xfrm rot="21457700">
          <a:off x="8856252" y="932832"/>
          <a:ext cx="276722" cy="363953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/>
        </a:p>
      </dsp:txBody>
      <dsp:txXfrm>
        <a:off x="8856288" y="1007341"/>
        <a:ext cx="193705" cy="218371"/>
      </dsp:txXfrm>
    </dsp:sp>
    <dsp:sp modelId="{3A46EAFD-4A77-4B8F-AA2F-DF558F74FC39}">
      <dsp:nvSpPr>
        <dsp:cNvPr id="0" name=""/>
        <dsp:cNvSpPr/>
      </dsp:nvSpPr>
      <dsp:spPr>
        <a:xfrm>
          <a:off x="9369843" y="310568"/>
          <a:ext cx="1514666" cy="151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4A1AE-4658-49C8-8FA3-F9AE2870BB46}">
      <dsp:nvSpPr>
        <dsp:cNvPr id="0" name=""/>
        <dsp:cNvSpPr/>
      </dsp:nvSpPr>
      <dsp:spPr>
        <a:xfrm>
          <a:off x="9652571" y="1615264"/>
          <a:ext cx="1514666" cy="2382645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+mn-lt"/>
              <a:ea typeface="+mn-ea"/>
              <a:cs typeface="+mn-cs"/>
            </a:rPr>
            <a:t>100% </a:t>
          </a: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FEE</a:t>
          </a: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100" kern="1200" dirty="0">
              <a:latin typeface="Calibri" panose="020F0502020204030204"/>
              <a:ea typeface="+mn-ea"/>
              <a:cs typeface="+mn-cs"/>
            </a:rPr>
            <a:t>Resultados según disposición de Asamblea </a:t>
          </a:r>
        </a:p>
      </dsp:txBody>
      <dsp:txXfrm>
        <a:off x="9696934" y="1659627"/>
        <a:ext cx="1425940" cy="22939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4CAE-B315-4D6F-A227-8631EBADA756}">
      <dsp:nvSpPr>
        <dsp:cNvPr id="0" name=""/>
        <dsp:cNvSpPr/>
      </dsp:nvSpPr>
      <dsp:spPr>
        <a:xfrm>
          <a:off x="0" y="503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768522-337D-44A7-AEE4-01505F25EF88}">
      <dsp:nvSpPr>
        <dsp:cNvPr id="0" name=""/>
        <dsp:cNvSpPr/>
      </dsp:nvSpPr>
      <dsp:spPr>
        <a:xfrm>
          <a:off x="262679" y="198040"/>
          <a:ext cx="712680" cy="6858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9B23F-6419-4C84-84F1-26AF57CEADD0}">
      <dsp:nvSpPr>
        <dsp:cNvPr id="0" name=""/>
        <dsp:cNvSpPr/>
      </dsp:nvSpPr>
      <dsp:spPr>
        <a:xfrm>
          <a:off x="1238039" y="503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Acceso a </a:t>
          </a:r>
          <a:r>
            <a:rPr lang="es-CR" sz="1800" b="1" kern="1200" dirty="0">
              <a:solidFill>
                <a:srgbClr val="3366CC"/>
              </a:solidFill>
            </a:rPr>
            <a:t>líneas de apoyo ágiles </a:t>
          </a:r>
          <a:r>
            <a:rPr lang="es-CR" sz="1800" kern="1200" dirty="0"/>
            <a:t>para atender problemas de liquidez de la entidad, contingencias o implementar nuevos proyectos </a:t>
          </a:r>
          <a:r>
            <a:rPr lang="es-CR" sz="1800" b="1" kern="1200" dirty="0">
              <a:solidFill>
                <a:srgbClr val="3366CC"/>
              </a:solidFill>
            </a:rPr>
            <a:t>a un menor costo</a:t>
          </a:r>
          <a:endParaRPr lang="en-US" sz="1800" b="1" kern="1200" dirty="0">
            <a:solidFill>
              <a:srgbClr val="3366CC"/>
            </a:solidFill>
          </a:endParaRPr>
        </a:p>
      </dsp:txBody>
      <dsp:txXfrm>
        <a:off x="1238039" y="5032"/>
        <a:ext cx="5863800" cy="1071895"/>
      </dsp:txXfrm>
    </dsp:sp>
    <dsp:sp modelId="{4315D444-BCC3-425F-AC8F-A3D20449A81A}">
      <dsp:nvSpPr>
        <dsp:cNvPr id="0" name=""/>
        <dsp:cNvSpPr/>
      </dsp:nvSpPr>
      <dsp:spPr>
        <a:xfrm>
          <a:off x="0" y="134490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2EC33-8E4F-40DB-8D6D-E948698D98B8}">
      <dsp:nvSpPr>
        <dsp:cNvPr id="0" name=""/>
        <dsp:cNvSpPr/>
      </dsp:nvSpPr>
      <dsp:spPr>
        <a:xfrm>
          <a:off x="252518" y="1564640"/>
          <a:ext cx="733002" cy="632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D6702-115C-407A-AF1D-1347CF509509}">
      <dsp:nvSpPr>
        <dsp:cNvPr id="0" name=""/>
        <dsp:cNvSpPr/>
      </dsp:nvSpPr>
      <dsp:spPr>
        <a:xfrm>
          <a:off x="1238039" y="134490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b="1" kern="1200" dirty="0">
              <a:solidFill>
                <a:srgbClr val="3366CC"/>
              </a:solidFill>
            </a:rPr>
            <a:t>Mecanismo periódico de análisis de riesgos </a:t>
          </a:r>
          <a:r>
            <a:rPr lang="es-CR" sz="1800" kern="1200" dirty="0"/>
            <a:t>externo y experto que facilite la gestión interna de la entidad en la toma de decisiones</a:t>
          </a:r>
          <a:endParaRPr lang="en-US" sz="1800" kern="1200" dirty="0"/>
        </a:p>
      </dsp:txBody>
      <dsp:txXfrm>
        <a:off x="1238039" y="1344902"/>
        <a:ext cx="5863800" cy="1071895"/>
      </dsp:txXfrm>
    </dsp:sp>
    <dsp:sp modelId="{DEA94498-84BF-41D4-A437-95B59D18E860}">
      <dsp:nvSpPr>
        <dsp:cNvPr id="0" name=""/>
        <dsp:cNvSpPr/>
      </dsp:nvSpPr>
      <dsp:spPr>
        <a:xfrm>
          <a:off x="0" y="268477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9BB92-C22B-422F-A52B-C0226E849F8A}">
      <dsp:nvSpPr>
        <dsp:cNvPr id="0" name=""/>
        <dsp:cNvSpPr/>
      </dsp:nvSpPr>
      <dsp:spPr>
        <a:xfrm>
          <a:off x="264162" y="2854961"/>
          <a:ext cx="709715" cy="7315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B4360-FBE6-47C8-A8E4-AC4FFADA4CF8}">
      <dsp:nvSpPr>
        <dsp:cNvPr id="0" name=""/>
        <dsp:cNvSpPr/>
      </dsp:nvSpPr>
      <dsp:spPr>
        <a:xfrm>
          <a:off x="1238039" y="268477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b="1" kern="1200" dirty="0">
              <a:solidFill>
                <a:srgbClr val="3366CC"/>
              </a:solidFill>
            </a:rPr>
            <a:t>Mitigador</a:t>
          </a:r>
          <a:r>
            <a:rPr lang="es-CR" sz="1800" kern="1200" dirty="0"/>
            <a:t> para </a:t>
          </a:r>
          <a:r>
            <a:rPr lang="es-CR" sz="1800" b="1" kern="1200" dirty="0">
              <a:solidFill>
                <a:srgbClr val="3366CC"/>
              </a:solidFill>
            </a:rPr>
            <a:t>contagio cooperativo </a:t>
          </a:r>
          <a:r>
            <a:rPr lang="es-CR" sz="1800" kern="1200" dirty="0"/>
            <a:t>y el </a:t>
          </a:r>
          <a:r>
            <a:rPr lang="es-CR" sz="1800" b="1" kern="1200" dirty="0">
              <a:solidFill>
                <a:srgbClr val="3366CC"/>
              </a:solidFill>
            </a:rPr>
            <a:t>riesgo reputacional</a:t>
          </a:r>
          <a:endParaRPr lang="en-US" sz="1800" b="1" kern="1200" dirty="0">
            <a:solidFill>
              <a:srgbClr val="3366CC"/>
            </a:solidFill>
          </a:endParaRPr>
        </a:p>
      </dsp:txBody>
      <dsp:txXfrm>
        <a:off x="1238039" y="2684772"/>
        <a:ext cx="5863800" cy="1071895"/>
      </dsp:txXfrm>
    </dsp:sp>
    <dsp:sp modelId="{414DF291-7195-4723-97F5-8035BC01F928}">
      <dsp:nvSpPr>
        <dsp:cNvPr id="0" name=""/>
        <dsp:cNvSpPr/>
      </dsp:nvSpPr>
      <dsp:spPr>
        <a:xfrm>
          <a:off x="0" y="402464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B81C70-C811-4B8E-A33B-536AB35B4DEB}">
      <dsp:nvSpPr>
        <dsp:cNvPr id="0" name=""/>
        <dsp:cNvSpPr/>
      </dsp:nvSpPr>
      <dsp:spPr>
        <a:xfrm>
          <a:off x="242358" y="4236721"/>
          <a:ext cx="753323" cy="6477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C589F-7ED5-4769-85B8-BC193348D45B}">
      <dsp:nvSpPr>
        <dsp:cNvPr id="0" name=""/>
        <dsp:cNvSpPr/>
      </dsp:nvSpPr>
      <dsp:spPr>
        <a:xfrm>
          <a:off x="1238039" y="402464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Elemento indispensable para enfrentar </a:t>
          </a:r>
          <a:r>
            <a:rPr lang="en-US" sz="1800" b="1" kern="1200" dirty="0">
              <a:solidFill>
                <a:srgbClr val="3366CC"/>
              </a:solidFill>
            </a:rPr>
            <a:t>crisis locales y/o mundiales</a:t>
          </a:r>
          <a:r>
            <a:rPr lang="en-US" sz="1800" b="0" kern="1200" dirty="0">
              <a:solidFill>
                <a:srgbClr val="3366CC"/>
              </a:solidFill>
            </a:rPr>
            <a:t> </a:t>
          </a:r>
          <a:r>
            <a:rPr lang="en-US" sz="1800" b="0" kern="1200" dirty="0"/>
            <a:t>como la que estamos viviendo</a:t>
          </a:r>
        </a:p>
      </dsp:txBody>
      <dsp:txXfrm>
        <a:off x="1238039" y="4024641"/>
        <a:ext cx="5863800" cy="1071895"/>
      </dsp:txXfrm>
    </dsp:sp>
    <dsp:sp modelId="{9FE7ECC2-BE94-4A0B-ADD0-14BB43DE8BFC}">
      <dsp:nvSpPr>
        <dsp:cNvPr id="0" name=""/>
        <dsp:cNvSpPr/>
      </dsp:nvSpPr>
      <dsp:spPr>
        <a:xfrm>
          <a:off x="0" y="536451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A7634-D6FE-4A67-9239-65A643490375}">
      <dsp:nvSpPr>
        <dsp:cNvPr id="0" name=""/>
        <dsp:cNvSpPr/>
      </dsp:nvSpPr>
      <dsp:spPr>
        <a:xfrm>
          <a:off x="252518" y="5552517"/>
          <a:ext cx="733002" cy="6958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AFC3B-4573-4720-9124-509C9045560B}">
      <dsp:nvSpPr>
        <dsp:cNvPr id="0" name=""/>
        <dsp:cNvSpPr/>
      </dsp:nvSpPr>
      <dsp:spPr>
        <a:xfrm>
          <a:off x="1238039" y="536451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accent1"/>
              </a:solidFill>
            </a:rPr>
            <a:t>Apoyo</a:t>
          </a:r>
          <a:r>
            <a:rPr lang="en-US" sz="1800" b="1" kern="1200" dirty="0">
              <a:solidFill>
                <a:schemeClr val="accent1"/>
              </a:solidFill>
            </a:rPr>
            <a:t> Técnico </a:t>
          </a:r>
          <a:r>
            <a:rPr lang="en-US" sz="1800" b="0" kern="1200" dirty="0" err="1"/>
            <a:t>en</a:t>
          </a:r>
          <a:r>
            <a:rPr lang="en-US" sz="1800" b="0" kern="1200" dirty="0"/>
            <a:t> </a:t>
          </a:r>
          <a:r>
            <a:rPr lang="en-US" sz="1800" b="0" kern="1200" dirty="0" err="1"/>
            <a:t>procesos</a:t>
          </a:r>
          <a:r>
            <a:rPr lang="en-US" sz="1800" b="0" kern="1200" dirty="0"/>
            <a:t> de </a:t>
          </a:r>
          <a:r>
            <a:rPr lang="en-US" sz="1800" b="0" kern="1200" dirty="0" err="1"/>
            <a:t>adquisición</a:t>
          </a:r>
          <a:r>
            <a:rPr lang="en-US" sz="1800" b="0" kern="1200" dirty="0"/>
            <a:t> o </a:t>
          </a:r>
          <a:r>
            <a:rPr lang="en-US" sz="1800" b="0" kern="1200" dirty="0" err="1"/>
            <a:t>fusión</a:t>
          </a:r>
          <a:endParaRPr lang="en-US" sz="1800" b="0" kern="1200" dirty="0"/>
        </a:p>
      </dsp:txBody>
      <dsp:txXfrm>
        <a:off x="1238039" y="5364511"/>
        <a:ext cx="5863800" cy="10718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D8004-AC08-41D4-9252-AB26D3150128}">
      <dsp:nvSpPr>
        <dsp:cNvPr id="0" name=""/>
        <dsp:cNvSpPr/>
      </dsp:nvSpPr>
      <dsp:spPr>
        <a:xfrm>
          <a:off x="12125" y="0"/>
          <a:ext cx="12423714" cy="7010399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4400" b="1" kern="1200" dirty="0">
              <a:solidFill>
                <a:srgbClr val="002060"/>
              </a:solidFill>
              <a:latin typeface="+mn-lt"/>
            </a:rPr>
            <a:t>FUNCIONAMIENTO</a:t>
          </a:r>
        </a:p>
      </dsp:txBody>
      <dsp:txXfrm>
        <a:off x="12125" y="0"/>
        <a:ext cx="12423714" cy="2103119"/>
      </dsp:txXfrm>
    </dsp:sp>
    <dsp:sp modelId="{2C28C23F-A115-43E3-8B69-6AE3552CEEDD}">
      <dsp:nvSpPr>
        <dsp:cNvPr id="0" name=""/>
        <dsp:cNvSpPr/>
      </dsp:nvSpPr>
      <dsp:spPr>
        <a:xfrm>
          <a:off x="1010827" y="1842156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Proceso de admisibilidad</a:t>
          </a:r>
        </a:p>
      </dsp:txBody>
      <dsp:txXfrm>
        <a:off x="1029766" y="1861095"/>
        <a:ext cx="10335597" cy="608756"/>
      </dsp:txXfrm>
    </dsp:sp>
    <dsp:sp modelId="{A2E0D9B3-2EE3-4D97-BBB1-489DD251F5E7}">
      <dsp:nvSpPr>
        <dsp:cNvPr id="0" name=""/>
        <dsp:cNvSpPr/>
      </dsp:nvSpPr>
      <dsp:spPr>
        <a:xfrm>
          <a:off x="1041210" y="2568134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Entrega de información periódica</a:t>
          </a:r>
        </a:p>
      </dsp:txBody>
      <dsp:txXfrm>
        <a:off x="1060149" y="2587073"/>
        <a:ext cx="10335597" cy="608756"/>
      </dsp:txXfrm>
    </dsp:sp>
    <dsp:sp modelId="{51518448-CE81-4D43-B50F-EBC30368F705}">
      <dsp:nvSpPr>
        <dsp:cNvPr id="0" name=""/>
        <dsp:cNvSpPr/>
      </dsp:nvSpPr>
      <dsp:spPr>
        <a:xfrm>
          <a:off x="1020955" y="3309372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Medidas correctivas para minimizar riesgo moral y problemas de liquidez futuros. </a:t>
          </a:r>
        </a:p>
      </dsp:txBody>
      <dsp:txXfrm>
        <a:off x="1039894" y="3328311"/>
        <a:ext cx="10335597" cy="608756"/>
      </dsp:txXfrm>
    </dsp:sp>
    <dsp:sp modelId="{4034E44A-CAB3-477B-A0BC-2A0CDC377B49}">
      <dsp:nvSpPr>
        <dsp:cNvPr id="0" name=""/>
        <dsp:cNvSpPr/>
      </dsp:nvSpPr>
      <dsp:spPr>
        <a:xfrm>
          <a:off x="1071792" y="4034013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sp:txBody>
      <dsp:txXfrm>
        <a:off x="1090731" y="4052952"/>
        <a:ext cx="10335597" cy="608756"/>
      </dsp:txXfrm>
    </dsp:sp>
    <dsp:sp modelId="{7A66AA3D-081C-45B4-8D26-FE6291B02CCE}">
      <dsp:nvSpPr>
        <dsp:cNvPr id="0" name=""/>
        <dsp:cNvSpPr/>
      </dsp:nvSpPr>
      <dsp:spPr>
        <a:xfrm>
          <a:off x="1071792" y="4751682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Restitutivo</a:t>
          </a:r>
        </a:p>
      </dsp:txBody>
      <dsp:txXfrm>
        <a:off x="1090731" y="4770621"/>
        <a:ext cx="10335597" cy="608756"/>
      </dsp:txXfrm>
    </dsp:sp>
    <dsp:sp modelId="{71CD4012-B1F5-46A2-8E25-EC85D8D2B727}">
      <dsp:nvSpPr>
        <dsp:cNvPr id="0" name=""/>
        <dsp:cNvSpPr/>
      </dsp:nvSpPr>
      <dsp:spPr>
        <a:xfrm>
          <a:off x="1071792" y="5474851"/>
          <a:ext cx="10373475" cy="64663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kern="1200" dirty="0">
              <a:solidFill>
                <a:schemeClr val="tx1"/>
              </a:solidFill>
              <a:latin typeface="+mj-lt"/>
            </a:rPr>
            <a:t>3 años</a:t>
          </a:r>
          <a:endParaRPr lang="es-CR" sz="2400" b="1" kern="1200" dirty="0">
            <a:solidFill>
              <a:schemeClr val="tx1"/>
            </a:solidFill>
            <a:latin typeface="+mj-lt"/>
          </a:endParaRPr>
        </a:p>
      </dsp:txBody>
      <dsp:txXfrm>
        <a:off x="1090731" y="5493790"/>
        <a:ext cx="10335597" cy="608756"/>
      </dsp:txXfrm>
    </dsp:sp>
    <dsp:sp modelId="{05214386-0432-4530-BBFC-AB20079B4891}">
      <dsp:nvSpPr>
        <dsp:cNvPr id="0" name=""/>
        <dsp:cNvSpPr/>
      </dsp:nvSpPr>
      <dsp:spPr>
        <a:xfrm>
          <a:off x="1071792" y="6188033"/>
          <a:ext cx="10373475" cy="64663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Penalización al capital por retiro antes de 3 años de 5% </a:t>
          </a:r>
        </a:p>
      </dsp:txBody>
      <dsp:txXfrm>
        <a:off x="1090731" y="6206972"/>
        <a:ext cx="10335597" cy="60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6FEF0-EAE9-48C2-9C8D-12B534E31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5EC03D-3F87-41FC-B610-AF3A21B08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F9B6D2-CEE2-4290-8928-AA3EDBF35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65CD3A-1FD9-47AB-8D31-3BF4941F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AD915-F5F2-4793-AD20-76BA23C1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607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F7F7A-7E3D-4739-9577-2FAE4B663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315992-3A11-4E1E-98C6-A999542F3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BB6C5A-C78B-4A6A-AE97-DAE49760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46A56-2625-4E26-9CEF-F942F6B1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549627-4E78-45B0-936D-6DA6C4DC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9103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130698-2E60-4616-9E46-0811B3E67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47E1B0-A00C-415E-A907-D26F0513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02125C-AC66-40DA-AECF-D3BB07B9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E798A-8496-4682-8FD4-32602959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6777FA-ABE3-4212-8C56-77E8E0BD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714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FD838-B46E-42CB-B0A1-D38B3099E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828C51-ABB2-4486-9D68-65246609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E7537-C113-4DBA-BF7F-845457B9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0E4248-655A-4434-9675-C614F187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97B78-A7B6-4361-BC7F-9F5E00438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2218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FDF18-F587-40DB-BD53-3B048EC5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97EF5-6457-483E-8145-8B87FB86B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BA10A2-FE6A-471E-A16C-72038FD9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7D539-C08D-48DA-9DD5-2511D438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4B575C-AB1D-491F-9A9D-35487E0B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8029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E8D31-7204-43C1-AD82-54885821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7D2535-299B-43FD-A271-2611F7B9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388C45-E510-4558-A11D-9603CB64C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44AF96-4B28-480B-B6C9-10B385D5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20B66C-55C4-4D16-8CC0-5410B9C8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A70A1-FB26-4C53-9196-65D1526E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161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D15C-C447-42E3-8711-9213E477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FB0E9C-C38D-4798-BDB7-14B90E053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AE8298-0B1F-44EB-9204-B08CE4D91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1418EE-DC51-49D6-A046-73E34B595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3D7527-C3E1-4B4E-BEC9-84AE98A4A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D150A3-61ED-4E4D-A423-4662B7E8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88E03C-FBEC-4FB0-A1DB-6B126592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EBF05FD-A612-4362-AD68-6FEB5C1B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536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A7550-10AF-445F-8044-381F96D0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71B085-4467-41D7-86D8-3127C7E3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987591-78C7-4C64-A3C6-7A87B008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528A07-504F-408A-9EAB-7EC9A6B81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9315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63E964-F545-4A38-B766-920784AA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D0D77E-542D-4D0F-8F1D-F24D2EC7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440184-24E0-4355-84F8-B557AC37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675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44FB-0D5C-46FF-B4BC-E6B8ACD2B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37AF5-E33E-4812-BCAA-B90B4CAFC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397F97-9305-4E1B-A089-94E285C83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BB1DED-8C6C-4EAE-8D16-72658F65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401F04-8090-47B6-AA37-EDB88B1B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8A8175-35FC-421F-9AFB-39EAD695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8469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DD2F1-764F-40D1-AE14-B41A02C8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D1CD94-CEB2-40B8-B74C-F2FEE10C0D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3C83E8-0F1D-438C-BB84-5139CFC04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CF92B3-E019-4C57-A3E2-BC27F78F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1D5D18-1243-4E0C-8762-17DBA3BD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23D877-C11C-4065-B8FE-E26EE9A8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95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B5CF0D8-B5BF-4F91-A3CC-AAA99076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FE6F62-C81C-40AA-A4F4-559183F51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F5DA7C-7A75-4C6A-8A12-D87EE77C5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2219-6941-4320-A1C0-27DBDF7D1EF7}" type="datetimeFigureOut">
              <a:rPr lang="es-CR" smtClean="0"/>
              <a:t>4/9/2020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0CD983-34F2-4579-9BF4-BF57EA263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7A5B66-26CA-453D-87F5-6E5EA12D7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656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51D2E-83FD-4B59-9F6F-7AAD678F83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R" sz="4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ESQUEMA</a:t>
            </a:r>
            <a: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SISTEMA PRUDENCIAL DE APOYO COOPERATIVO</a:t>
            </a:r>
          </a:p>
        </p:txBody>
      </p:sp>
      <p:pic>
        <p:nvPicPr>
          <p:cNvPr id="5" name="Imagen 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6D1F41D-69C5-4C07-B296-94F81EF79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39" y="3783094"/>
            <a:ext cx="2686522" cy="156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0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57B66-1F07-4BE8-A104-272D32E9A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3869575" cy="5504688"/>
          </a:xfrm>
        </p:spPr>
        <p:txBody>
          <a:bodyPr>
            <a:normAutofit/>
          </a:bodyPr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COVID-19 </a:t>
            </a:r>
            <a:b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REFLEXIÓN</a:t>
            </a:r>
            <a:b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PARA LAS </a:t>
            </a:r>
            <a:r>
              <a:rPr lang="es-CR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CACs</a:t>
            </a:r>
            <a:endParaRPr lang="es-CR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A14C8C0-1266-4FD2-A234-7398C41BC4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680321"/>
              </p:ext>
            </p:extLst>
          </p:nvPr>
        </p:nvGraphicFramePr>
        <p:xfrm>
          <a:off x="4917716" y="203200"/>
          <a:ext cx="6918683" cy="645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903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82" y="155202"/>
            <a:ext cx="11362235" cy="1325563"/>
          </a:xfrm>
        </p:spPr>
        <p:txBody>
          <a:bodyPr>
            <a:normAutofit/>
          </a:bodyPr>
          <a:lstStyle/>
          <a:p>
            <a:pPr algn="ctr"/>
            <a:r>
              <a:rPr lang="es-CR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SISTEMA PRUDENCIAL DE APOYO COOPERATIVO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F8DFD4AB-198A-48F9-AFC8-36A74CE9DE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2992882"/>
              </p:ext>
            </p:extLst>
          </p:nvPr>
        </p:nvGraphicFramePr>
        <p:xfrm>
          <a:off x="6904140" y="1239520"/>
          <a:ext cx="4872978" cy="5283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0181B26-0093-49AC-8DBD-1C69B07A7B31}"/>
              </a:ext>
            </a:extLst>
          </p:cNvPr>
          <p:cNvSpPr txBox="1"/>
          <p:nvPr/>
        </p:nvSpPr>
        <p:spPr>
          <a:xfrm>
            <a:off x="980306" y="1365574"/>
            <a:ext cx="62942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/>
              <a:t>APOYOS FINANCIEROS: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Problemas temporales de liquidez por medio apoyos con costo.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Valoración y adquisición de activos para atender problemas de liquidez sin recurrir al financiamiento.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Financiamiento y acompañamiento para nuevos proyectos de inversión, expansión y/o modernización tecnológica y de otra índole.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400" dirty="0"/>
          </a:p>
          <a:p>
            <a:pPr>
              <a:spcAft>
                <a:spcPts val="1200"/>
              </a:spcAft>
              <a:buClr>
                <a:srgbClr val="3366CC"/>
              </a:buClr>
            </a:pPr>
            <a:r>
              <a:rPr lang="es-CR" sz="2800" b="1" dirty="0"/>
              <a:t>PROCESOS DE FUSIÓN:</a:t>
            </a:r>
          </a:p>
          <a:p>
            <a:pPr marL="342900" indent="-342900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Asesoría técnica para el análisis y la valoración de activos, cartera y pasivos de la entidad en venta</a:t>
            </a: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15645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243" y="236482"/>
            <a:ext cx="8629081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MECANISMO DE CAPITALIZACIÓN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CC2BF4-133F-48B1-B180-C768BBFC5C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104382"/>
              </p:ext>
            </p:extLst>
          </p:nvPr>
        </p:nvGraphicFramePr>
        <p:xfrm>
          <a:off x="6259446" y="1101251"/>
          <a:ext cx="69217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271B1A3-A721-4449-9D3E-60A6C90433C6}"/>
              </a:ext>
            </a:extLst>
          </p:cNvPr>
          <p:cNvCxnSpPr/>
          <p:nvPr/>
        </p:nvCxnSpPr>
        <p:spPr>
          <a:xfrm>
            <a:off x="9435844" y="5394960"/>
            <a:ext cx="130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77B111B-846F-49C6-BBD4-38D4F0C361E3}"/>
              </a:ext>
            </a:extLst>
          </p:cNvPr>
          <p:cNvSpPr txBox="1"/>
          <p:nvPr/>
        </p:nvSpPr>
        <p:spPr>
          <a:xfrm>
            <a:off x="1312210" y="2080012"/>
            <a:ext cx="60639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Esquema combinado donde los aportes empiezan siendo  100% capitalizables y progresivamente se van combinando con un FEE (gasto para la entidad) hasta que el 100% del pago sea un FEE.</a:t>
            </a:r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Los rendimientos de las inversiones contribuyen al gasto y al fortalecimiento de las reservas.</a:t>
            </a:r>
          </a:p>
        </p:txBody>
      </p:sp>
    </p:spTree>
    <p:extLst>
      <p:ext uri="{BB962C8B-B14F-4D97-AF65-F5344CB8AC3E}">
        <p14:creationId xmlns:p14="http://schemas.microsoft.com/office/powerpoint/2010/main" val="294473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6482"/>
            <a:ext cx="1017524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ESQUEMA COMBINADO DE CAPITALIZACIÓN Y APORTES SOBRE </a:t>
            </a:r>
            <a:r>
              <a:rPr lang="es-CR" b="1">
                <a:solidFill>
                  <a:schemeClr val="accent1">
                    <a:lumMod val="75000"/>
                  </a:schemeClr>
                </a:solidFill>
                <a:latin typeface="+mn-lt"/>
              </a:rPr>
              <a:t>ACTIVO TOTAL 0.05%</a:t>
            </a:r>
            <a:endParaRPr lang="es-CR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AFEA74-B2FA-4DC8-8D68-C60573C67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3687088"/>
              </p:ext>
            </p:extLst>
          </p:nvPr>
        </p:nvGraphicFramePr>
        <p:xfrm>
          <a:off x="404998" y="1706879"/>
          <a:ext cx="11167242" cy="513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797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DDE69-6B19-4B3E-80AA-87073F66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529205"/>
            <a:ext cx="3371392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002060"/>
                </a:solidFill>
                <a:latin typeface="+mn-lt"/>
              </a:rPr>
              <a:t>PRINCIPALES</a:t>
            </a:r>
            <a:br>
              <a:rPr lang="es-CR" b="1" dirty="0">
                <a:solidFill>
                  <a:srgbClr val="002060"/>
                </a:solidFill>
                <a:latin typeface="+mn-lt"/>
              </a:rPr>
            </a:br>
            <a:r>
              <a:rPr lang="es-CR" b="1" dirty="0">
                <a:solidFill>
                  <a:srgbClr val="002060"/>
                </a:solidFill>
                <a:latin typeface="+mn-lt"/>
              </a:rPr>
              <a:t>BENEFICIOS</a:t>
            </a:r>
          </a:p>
        </p:txBody>
      </p:sp>
      <p:graphicFrame>
        <p:nvGraphicFramePr>
          <p:cNvPr id="4" name="Marcador de contenido 6">
            <a:extLst>
              <a:ext uri="{FF2B5EF4-FFF2-40B4-BE49-F238E27FC236}">
                <a16:creationId xmlns:a16="http://schemas.microsoft.com/office/drawing/2014/main" id="{6E6E6D75-2C34-4711-A757-EEB70A35C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4608640"/>
              </p:ext>
            </p:extLst>
          </p:nvPr>
        </p:nvGraphicFramePr>
        <p:xfrm>
          <a:off x="4673600" y="345440"/>
          <a:ext cx="7101840" cy="6441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550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F4ACC88-633B-46C8-A03B-E0948CEFC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4906069"/>
              </p:ext>
            </p:extLst>
          </p:nvPr>
        </p:nvGraphicFramePr>
        <p:xfrm>
          <a:off x="0" y="-152400"/>
          <a:ext cx="12435840" cy="701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44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HOJA DE RUTA</a:t>
            </a: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E49ED625-04BE-4D99-8578-EAE0E2C4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513841"/>
            <a:ext cx="9215120" cy="5222874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lnSpc>
                <a:spcPct val="250000"/>
              </a:lnSpc>
              <a:buClr>
                <a:srgbClr val="FFC000"/>
              </a:buClr>
              <a:buNone/>
            </a:pPr>
            <a:endParaRPr lang="es-CR" sz="1600" b="1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Convocar a al Consejo de Administración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Convocar a Asamblea de Socios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Modificar el Estatuto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Definir nuevos modelos de medición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Reglamento de Operación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r>
              <a:rPr lang="es-CR" sz="2300" b="1" dirty="0">
                <a:latin typeface="Abadi" panose="020B0604020104020204" pitchFamily="34" charset="0"/>
              </a:rPr>
              <a:t>Otros del marco legal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2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6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3574939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495</Words>
  <Application>Microsoft Office PowerPoint</Application>
  <PresentationFormat>Panorámica</PresentationFormat>
  <Paragraphs>67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Abadi</vt:lpstr>
      <vt:lpstr>Arial</vt:lpstr>
      <vt:lpstr>Calibri</vt:lpstr>
      <vt:lpstr>Calibri Light</vt:lpstr>
      <vt:lpstr>Wingdings</vt:lpstr>
      <vt:lpstr>Tema de Office</vt:lpstr>
      <vt:lpstr>ESQUEMA  SISTEMA PRUDENCIAL DE APOYO COOPERATIVO</vt:lpstr>
      <vt:lpstr>COVID-19  REFLEXIÓN PARA LAS CACs</vt:lpstr>
      <vt:lpstr>SISTEMA PRUDENCIAL DE APOYO COOPERATIVO</vt:lpstr>
      <vt:lpstr>MECANISMO DE CAPITALIZACIÓN</vt:lpstr>
      <vt:lpstr>ESQUEMA COMBINADO DE CAPITALIZACIÓN Y APORTES SOBRE ACTIVO TOTAL 0.05%</vt:lpstr>
      <vt:lpstr>PRINCIPALES BENEFICIOS</vt:lpstr>
      <vt:lpstr>Presentación de PowerPoint</vt:lpstr>
      <vt:lpstr>HOJA DE RUTA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 FONDO DE ESTABILIZACIÓN</dc:title>
  <dc:creator>Javier Cascante Elizondo</dc:creator>
  <cp:lastModifiedBy>Gina Muñoz - Gerente General</cp:lastModifiedBy>
  <cp:revision>22</cp:revision>
  <dcterms:created xsi:type="dcterms:W3CDTF">2020-05-11T00:46:23Z</dcterms:created>
  <dcterms:modified xsi:type="dcterms:W3CDTF">2020-09-04T18:34:40Z</dcterms:modified>
</cp:coreProperties>
</file>