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411" r:id="rId2"/>
    <p:sldId id="410" r:id="rId3"/>
    <p:sldId id="412" r:id="rId4"/>
    <p:sldId id="291" r:id="rId5"/>
    <p:sldId id="274" r:id="rId6"/>
    <p:sldId id="289" r:id="rId7"/>
    <p:sldId id="293" r:id="rId8"/>
    <p:sldId id="308" r:id="rId9"/>
    <p:sldId id="276" r:id="rId10"/>
    <p:sldId id="280" r:id="rId11"/>
    <p:sldId id="306" r:id="rId12"/>
    <p:sldId id="297" r:id="rId13"/>
    <p:sldId id="298" r:id="rId14"/>
    <p:sldId id="299" r:id="rId15"/>
    <p:sldId id="309" r:id="rId16"/>
    <p:sldId id="300" r:id="rId17"/>
    <p:sldId id="301" r:id="rId18"/>
    <p:sldId id="322" r:id="rId19"/>
    <p:sldId id="323" r:id="rId20"/>
    <p:sldId id="264" r:id="rId21"/>
    <p:sldId id="285" r:id="rId22"/>
    <p:sldId id="312" r:id="rId23"/>
    <p:sldId id="324" r:id="rId24"/>
    <p:sldId id="433" r:id="rId25"/>
    <p:sldId id="440" r:id="rId26"/>
    <p:sldId id="436" r:id="rId27"/>
    <p:sldId id="443" r:id="rId28"/>
    <p:sldId id="302" r:id="rId29"/>
    <p:sldId id="441" r:id="rId30"/>
    <p:sldId id="44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F6600"/>
    <a:srgbClr val="C0C9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363" autoAdjust="0"/>
  </p:normalViewPr>
  <p:slideViewPr>
    <p:cSldViewPr snapToGrid="0">
      <p:cViewPr varScale="1">
        <p:scale>
          <a:sx n="76" d="100"/>
          <a:sy n="76" d="100"/>
        </p:scale>
        <p:origin x="952" y="64"/>
      </p:cViewPr>
      <p:guideLst/>
    </p:cSldViewPr>
  </p:slideViewPr>
  <p:notesTextViewPr>
    <p:cViewPr>
      <p:scale>
        <a:sx n="1" d="1"/>
        <a:sy n="1" d="1"/>
      </p:scale>
      <p:origin x="0" y="0"/>
    </p:cViewPr>
  </p:notesTextViewPr>
  <p:sorterViewPr>
    <p:cViewPr>
      <p:scale>
        <a:sx n="100" d="100"/>
        <a:sy n="100" d="100"/>
      </p:scale>
      <p:origin x="0" y="-82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75063AB8-8AA7-4DD0-821F-D81663DA8F90}">
      <dgm:prSet custT="1"/>
      <dgm:spPr/>
      <dgm:t>
        <a:bodyPr/>
        <a:lstStyle/>
        <a:p>
          <a:r>
            <a:rPr lang="es-CR" sz="1700"/>
            <a:t>El  establecimiento  de  una  red  de  seguridad financiera  (RSF)  es considerado  como  un mecanismo integral para promover la estabilidad del sistema y contribuir así a la eficiencia de la intermediación  financiera  mediante  la  aplicación de  un  conjunto  de  buenas  prácticas  y  reglas específicas. </a:t>
          </a:r>
          <a:endParaRPr lang="en-US" sz="1700"/>
        </a:p>
      </dgm:t>
    </dgm:pt>
    <dgm:pt modelId="{DD2BC8FE-0ED8-42A5-9947-9840CA1F5D27}" type="parTrans" cxnId="{FB6833B3-4B0F-4888-895F-14CF9FAA7EE7}">
      <dgm:prSet/>
      <dgm:spPr/>
      <dgm:t>
        <a:bodyPr/>
        <a:lstStyle/>
        <a:p>
          <a:endParaRPr lang="en-US" sz="1700"/>
        </a:p>
      </dgm:t>
    </dgm:pt>
    <dgm:pt modelId="{A1919FCF-A39B-4DF3-A239-1DDDE80DAE08}" type="sibTrans" cxnId="{FB6833B3-4B0F-4888-895F-14CF9FAA7EE7}">
      <dgm:prSet/>
      <dgm:spPr/>
      <dgm:t>
        <a:bodyPr/>
        <a:lstStyle/>
        <a:p>
          <a:endParaRPr lang="en-US" sz="1700"/>
        </a:p>
      </dgm:t>
    </dgm:pt>
    <dgm:pt modelId="{C6C5872F-341F-46F8-82C3-46CDB839CAAE}">
      <dgm:prSet custT="1"/>
      <dgm:spPr/>
      <dgm:t>
        <a:bodyPr/>
        <a:lstStyle/>
        <a:p>
          <a:r>
            <a:rPr lang="es-CR" sz="1700" dirty="0"/>
            <a:t>La RSF es parte importante de la arquitectura del sistema financiero de un país que requiere,  además de un  ordenamiento  jurídico  transparente,  instituciones  de  supervisión  y  control efectivas,  un  entorno  macroeconómico  adecuado  y seguro y sólidas  instituciones  financieras. </a:t>
          </a:r>
          <a:endParaRPr lang="en-US" sz="1700" dirty="0"/>
        </a:p>
      </dgm:t>
    </dgm:pt>
    <dgm:pt modelId="{4BE4EE92-6215-4451-835A-782397D0AC73}" type="parTrans" cxnId="{F36CD067-F780-4533-928C-6128B21A4E0A}">
      <dgm:prSet/>
      <dgm:spPr/>
      <dgm:t>
        <a:bodyPr/>
        <a:lstStyle/>
        <a:p>
          <a:endParaRPr lang="en-US" sz="1700"/>
        </a:p>
      </dgm:t>
    </dgm:pt>
    <dgm:pt modelId="{FB0AFE37-3496-492C-8A90-851AD99AD313}" type="sibTrans" cxnId="{F36CD067-F780-4533-928C-6128B21A4E0A}">
      <dgm:prSet/>
      <dgm:spPr/>
      <dgm:t>
        <a:bodyPr/>
        <a:lstStyle/>
        <a:p>
          <a:endParaRPr lang="en-US" sz="1700"/>
        </a:p>
      </dgm:t>
    </dgm:pt>
    <dgm:pt modelId="{8ED4938A-4D0F-45C3-852D-7E8AE0795915}">
      <dgm:prSet custT="1"/>
      <dgm:spPr/>
      <dgm:t>
        <a:bodyPr/>
        <a:lstStyle/>
        <a:p>
          <a:r>
            <a:rPr lang="es-CR" sz="1700" dirty="0"/>
            <a:t>Para  contar  con  un  sistema  financiero  estable  y  eficiente  que  sea  un  instrumento  para  el desarrollo  económico  y  social de un país,  estas  partes  deben  cumplir  altos  estándares  de  calidad  e interactuar armoniosamente. </a:t>
          </a:r>
          <a:endParaRPr lang="en-US" sz="1700" dirty="0"/>
        </a:p>
      </dgm:t>
    </dgm:pt>
    <dgm:pt modelId="{3BB1C0A5-27D2-464D-8B3B-820EED89428A}" type="parTrans" cxnId="{83A74568-F1E4-4DBC-ABA0-B8DB46CA9132}">
      <dgm:prSet/>
      <dgm:spPr/>
      <dgm:t>
        <a:bodyPr/>
        <a:lstStyle/>
        <a:p>
          <a:endParaRPr lang="en-US" sz="1700"/>
        </a:p>
      </dgm:t>
    </dgm:pt>
    <dgm:pt modelId="{77766112-9260-4908-A5B5-D2DA349340E1}" type="sibTrans" cxnId="{83A74568-F1E4-4DBC-ABA0-B8DB46CA9132}">
      <dgm:prSet/>
      <dgm:spPr/>
      <dgm:t>
        <a:bodyPr/>
        <a:lstStyle/>
        <a:p>
          <a:endParaRPr lang="en-US" sz="1700"/>
        </a:p>
      </dgm:t>
    </dgm:pt>
    <dgm:pt modelId="{34178E8C-4289-4BDA-9BB9-7AB6909B9DA5}" type="pres">
      <dgm:prSet presAssocID="{2D381227-A008-4DA5-B76E-63D15E771D49}" presName="vert0" presStyleCnt="0">
        <dgm:presLayoutVars>
          <dgm:dir/>
          <dgm:animOne val="branch"/>
          <dgm:animLvl val="lvl"/>
        </dgm:presLayoutVars>
      </dgm:prSet>
      <dgm:spPr/>
    </dgm:pt>
    <dgm:pt modelId="{C4568E11-C661-4936-889E-0F52EEE5D509}" type="pres">
      <dgm:prSet presAssocID="{75063AB8-8AA7-4DD0-821F-D81663DA8F90}" presName="thickLine" presStyleLbl="alignNode1" presStyleIdx="0" presStyleCnt="3"/>
      <dgm:spPr/>
    </dgm:pt>
    <dgm:pt modelId="{5B94702C-A0B1-4855-ACD5-26B8306D8263}" type="pres">
      <dgm:prSet presAssocID="{75063AB8-8AA7-4DD0-821F-D81663DA8F90}" presName="horz1" presStyleCnt="0"/>
      <dgm:spPr/>
    </dgm:pt>
    <dgm:pt modelId="{3BA461C6-B8DF-40A9-8987-CE3631CAC853}" type="pres">
      <dgm:prSet presAssocID="{75063AB8-8AA7-4DD0-821F-D81663DA8F90}" presName="tx1" presStyleLbl="revTx" presStyleIdx="0" presStyleCnt="3"/>
      <dgm:spPr/>
    </dgm:pt>
    <dgm:pt modelId="{4E22D50A-8073-49E9-8B16-A91926B9DE48}" type="pres">
      <dgm:prSet presAssocID="{75063AB8-8AA7-4DD0-821F-D81663DA8F90}" presName="vert1" presStyleCnt="0"/>
      <dgm:spPr/>
    </dgm:pt>
    <dgm:pt modelId="{F3335D48-F1AE-4B09-8432-ED47D10E5860}" type="pres">
      <dgm:prSet presAssocID="{C6C5872F-341F-46F8-82C3-46CDB839CAAE}" presName="thickLine" presStyleLbl="alignNode1" presStyleIdx="1" presStyleCnt="3"/>
      <dgm:spPr/>
    </dgm:pt>
    <dgm:pt modelId="{32592D20-B5D6-4BA5-AE6F-670D285FFC57}" type="pres">
      <dgm:prSet presAssocID="{C6C5872F-341F-46F8-82C3-46CDB839CAAE}" presName="horz1" presStyleCnt="0"/>
      <dgm:spPr/>
    </dgm:pt>
    <dgm:pt modelId="{A4CC4898-FF70-4F82-B212-1C8A16C67D04}" type="pres">
      <dgm:prSet presAssocID="{C6C5872F-341F-46F8-82C3-46CDB839CAAE}" presName="tx1" presStyleLbl="revTx" presStyleIdx="1" presStyleCnt="3"/>
      <dgm:spPr/>
    </dgm:pt>
    <dgm:pt modelId="{31B6F0CB-4124-4C0E-B808-3503CA498842}" type="pres">
      <dgm:prSet presAssocID="{C6C5872F-341F-46F8-82C3-46CDB839CAAE}" presName="vert1" presStyleCnt="0"/>
      <dgm:spPr/>
    </dgm:pt>
    <dgm:pt modelId="{722E296F-9864-458B-B637-337026D16331}" type="pres">
      <dgm:prSet presAssocID="{8ED4938A-4D0F-45C3-852D-7E8AE0795915}" presName="thickLine" presStyleLbl="alignNode1" presStyleIdx="2" presStyleCnt="3"/>
      <dgm:spPr/>
    </dgm:pt>
    <dgm:pt modelId="{8DD2B91F-D201-4AA6-9306-BA5D4F1A4646}" type="pres">
      <dgm:prSet presAssocID="{8ED4938A-4D0F-45C3-852D-7E8AE0795915}" presName="horz1" presStyleCnt="0"/>
      <dgm:spPr/>
    </dgm:pt>
    <dgm:pt modelId="{34FEBC01-F235-472D-9CBC-A3DEB23E7F4D}" type="pres">
      <dgm:prSet presAssocID="{8ED4938A-4D0F-45C3-852D-7E8AE0795915}" presName="tx1" presStyleLbl="revTx" presStyleIdx="2" presStyleCnt="3"/>
      <dgm:spPr/>
    </dgm:pt>
    <dgm:pt modelId="{52016469-7972-4CA3-96EB-DB72F0337020}" type="pres">
      <dgm:prSet presAssocID="{8ED4938A-4D0F-45C3-852D-7E8AE0795915}" presName="vert1" presStyleCnt="0"/>
      <dgm:spPr/>
    </dgm:pt>
  </dgm:ptLst>
  <dgm:cxnLst>
    <dgm:cxn modelId="{5EEC2819-F9AA-4D87-A879-7DCC71031F5C}" type="presOf" srcId="{C6C5872F-341F-46F8-82C3-46CDB839CAAE}" destId="{A4CC4898-FF70-4F82-B212-1C8A16C67D04}" srcOrd="0" destOrd="0" presId="urn:microsoft.com/office/officeart/2008/layout/LinedList"/>
    <dgm:cxn modelId="{3F991B3C-B75F-40F6-AA0F-8DDE686F03C6}" type="presOf" srcId="{75063AB8-8AA7-4DD0-821F-D81663DA8F90}" destId="{3BA461C6-B8DF-40A9-8987-CE3631CAC853}" srcOrd="0" destOrd="0" presId="urn:microsoft.com/office/officeart/2008/layout/LinedList"/>
    <dgm:cxn modelId="{F36CD067-F780-4533-928C-6128B21A4E0A}" srcId="{2D381227-A008-4DA5-B76E-63D15E771D49}" destId="{C6C5872F-341F-46F8-82C3-46CDB839CAAE}" srcOrd="1" destOrd="0" parTransId="{4BE4EE92-6215-4451-835A-782397D0AC73}" sibTransId="{FB0AFE37-3496-492C-8A90-851AD99AD313}"/>
    <dgm:cxn modelId="{83A74568-F1E4-4DBC-ABA0-B8DB46CA9132}" srcId="{2D381227-A008-4DA5-B76E-63D15E771D49}" destId="{8ED4938A-4D0F-45C3-852D-7E8AE0795915}" srcOrd="2" destOrd="0" parTransId="{3BB1C0A5-27D2-464D-8B3B-820EED89428A}" sibTransId="{77766112-9260-4908-A5B5-D2DA349340E1}"/>
    <dgm:cxn modelId="{7388C771-4215-407D-837C-60FBC091FD09}" type="presOf" srcId="{8ED4938A-4D0F-45C3-852D-7E8AE0795915}" destId="{34FEBC01-F235-472D-9CBC-A3DEB23E7F4D}" srcOrd="0" destOrd="0" presId="urn:microsoft.com/office/officeart/2008/layout/LinedList"/>
    <dgm:cxn modelId="{DAA31AAB-601A-459B-909A-7FBAE6350F92}" type="presOf" srcId="{2D381227-A008-4DA5-B76E-63D15E771D49}" destId="{34178E8C-4289-4BDA-9BB9-7AB6909B9DA5}" srcOrd="0" destOrd="0" presId="urn:microsoft.com/office/officeart/2008/layout/LinedList"/>
    <dgm:cxn modelId="{FB6833B3-4B0F-4888-895F-14CF9FAA7EE7}" srcId="{2D381227-A008-4DA5-B76E-63D15E771D49}" destId="{75063AB8-8AA7-4DD0-821F-D81663DA8F90}" srcOrd="0" destOrd="0" parTransId="{DD2BC8FE-0ED8-42A5-9947-9840CA1F5D27}" sibTransId="{A1919FCF-A39B-4DF3-A239-1DDDE80DAE08}"/>
    <dgm:cxn modelId="{61DA6A84-038E-4121-8E70-EE7921A221D9}" type="presParOf" srcId="{34178E8C-4289-4BDA-9BB9-7AB6909B9DA5}" destId="{C4568E11-C661-4936-889E-0F52EEE5D509}" srcOrd="0" destOrd="0" presId="urn:microsoft.com/office/officeart/2008/layout/LinedList"/>
    <dgm:cxn modelId="{B0AF5F15-BE56-42E1-AE2E-8CACD4EFBC29}" type="presParOf" srcId="{34178E8C-4289-4BDA-9BB9-7AB6909B9DA5}" destId="{5B94702C-A0B1-4855-ACD5-26B8306D8263}" srcOrd="1" destOrd="0" presId="urn:microsoft.com/office/officeart/2008/layout/LinedList"/>
    <dgm:cxn modelId="{72AC7023-3FBD-4E2B-BAD0-45B49C59E32D}" type="presParOf" srcId="{5B94702C-A0B1-4855-ACD5-26B8306D8263}" destId="{3BA461C6-B8DF-40A9-8987-CE3631CAC853}" srcOrd="0" destOrd="0" presId="urn:microsoft.com/office/officeart/2008/layout/LinedList"/>
    <dgm:cxn modelId="{EACA7E1E-BB65-4B09-8051-1BCA63B0B0F8}" type="presParOf" srcId="{5B94702C-A0B1-4855-ACD5-26B8306D8263}" destId="{4E22D50A-8073-49E9-8B16-A91926B9DE48}" srcOrd="1" destOrd="0" presId="urn:microsoft.com/office/officeart/2008/layout/LinedList"/>
    <dgm:cxn modelId="{51DDABFC-C219-4486-B2F4-29217D32ED06}" type="presParOf" srcId="{34178E8C-4289-4BDA-9BB9-7AB6909B9DA5}" destId="{F3335D48-F1AE-4B09-8432-ED47D10E5860}" srcOrd="2" destOrd="0" presId="urn:microsoft.com/office/officeart/2008/layout/LinedList"/>
    <dgm:cxn modelId="{D29789AA-FB58-4C2B-A919-D1CBB8944B31}" type="presParOf" srcId="{34178E8C-4289-4BDA-9BB9-7AB6909B9DA5}" destId="{32592D20-B5D6-4BA5-AE6F-670D285FFC57}" srcOrd="3" destOrd="0" presId="urn:microsoft.com/office/officeart/2008/layout/LinedList"/>
    <dgm:cxn modelId="{B2B9D4E8-68DD-486B-B987-BD48E0D99EBF}" type="presParOf" srcId="{32592D20-B5D6-4BA5-AE6F-670D285FFC57}" destId="{A4CC4898-FF70-4F82-B212-1C8A16C67D04}" srcOrd="0" destOrd="0" presId="urn:microsoft.com/office/officeart/2008/layout/LinedList"/>
    <dgm:cxn modelId="{4F2C189D-64D7-48CA-BAD3-0755BBABE884}" type="presParOf" srcId="{32592D20-B5D6-4BA5-AE6F-670D285FFC57}" destId="{31B6F0CB-4124-4C0E-B808-3503CA498842}" srcOrd="1" destOrd="0" presId="urn:microsoft.com/office/officeart/2008/layout/LinedList"/>
    <dgm:cxn modelId="{9658016C-6EE6-48DE-8072-8161465FF0E1}" type="presParOf" srcId="{34178E8C-4289-4BDA-9BB9-7AB6909B9DA5}" destId="{722E296F-9864-458B-B637-337026D16331}" srcOrd="4" destOrd="0" presId="urn:microsoft.com/office/officeart/2008/layout/LinedList"/>
    <dgm:cxn modelId="{659F065B-E6A8-4744-85D0-8FBD1AFE49C3}" type="presParOf" srcId="{34178E8C-4289-4BDA-9BB9-7AB6909B9DA5}" destId="{8DD2B91F-D201-4AA6-9306-BA5D4F1A4646}" srcOrd="5" destOrd="0" presId="urn:microsoft.com/office/officeart/2008/layout/LinedList"/>
    <dgm:cxn modelId="{3AA670C1-93FC-4AD7-9C33-D75413D21C31}" type="presParOf" srcId="{8DD2B91F-D201-4AA6-9306-BA5D4F1A4646}" destId="{34FEBC01-F235-472D-9CBC-A3DEB23E7F4D}" srcOrd="0" destOrd="0" presId="urn:microsoft.com/office/officeart/2008/layout/LinedList"/>
    <dgm:cxn modelId="{0AC29D40-0E86-45F0-8ACC-07610A9D1138}" type="presParOf" srcId="{8DD2B91F-D201-4AA6-9306-BA5D4F1A4646}" destId="{52016469-7972-4CA3-96EB-DB72F033702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B28296-5F18-4918-A6A2-5D3B642BDF44}" type="doc">
      <dgm:prSet loTypeId="urn:microsoft.com/office/officeart/2005/8/layout/hProcess10" loCatId="process" qsTypeId="urn:microsoft.com/office/officeart/2005/8/quickstyle/simple4" qsCatId="simple" csTypeId="urn:microsoft.com/office/officeart/2005/8/colors/accent1_2" csCatId="accent1" phldr="1"/>
      <dgm:spPr/>
      <dgm:t>
        <a:bodyPr/>
        <a:lstStyle/>
        <a:p>
          <a:endParaRPr lang="es-CR"/>
        </a:p>
      </dgm:t>
    </dgm:pt>
    <dgm:pt modelId="{CDFB6937-9973-4BB2-8DAF-7E7ACB43EAC1}">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dirty="0"/>
            <a:t> </a:t>
          </a:r>
        </a:p>
        <a:p>
          <a:endParaRPr lang="es-CR" dirty="0"/>
        </a:p>
        <a:p>
          <a:r>
            <a:rPr lang="es-CR" dirty="0"/>
            <a:t>Sin aporte de capital</a:t>
          </a:r>
        </a:p>
      </dgm:t>
    </dgm:pt>
    <dgm:pt modelId="{AC544820-1BF3-41D6-ADD4-3FA8A202CD84}" type="parTrans" cxnId="{07844611-02DE-4608-BFB2-9C9C3EE86B39}">
      <dgm:prSet/>
      <dgm:spPr/>
      <dgm:t>
        <a:bodyPr/>
        <a:lstStyle/>
        <a:p>
          <a:endParaRPr lang="es-CR"/>
        </a:p>
      </dgm:t>
    </dgm:pt>
    <dgm:pt modelId="{7E34A5A8-FCB7-4F05-9027-2118D22CD6B2}" type="sibTrans" cxnId="{07844611-02DE-4608-BFB2-9C9C3EE86B39}">
      <dgm:prSet/>
      <dgm:spPr>
        <a:solidFill>
          <a:srgbClr val="FF6600"/>
        </a:solidFill>
      </dgm:spPr>
      <dgm:t>
        <a:bodyPr/>
        <a:lstStyle/>
        <a:p>
          <a:endParaRPr lang="es-CR"/>
        </a:p>
      </dgm:t>
    </dgm:pt>
    <dgm:pt modelId="{295C1E1E-3A40-4753-B1DF-E2448DF0F3B9}">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800" b="1" dirty="0"/>
            <a:t>0,035%</a:t>
          </a:r>
        </a:p>
        <a:p>
          <a:pPr>
            <a:buNone/>
          </a:pPr>
          <a:r>
            <a:rPr lang="es-CR" sz="1800" b="1" dirty="0"/>
            <a:t>                                     </a:t>
          </a:r>
        </a:p>
      </dgm:t>
    </dgm:pt>
    <dgm:pt modelId="{C31E737A-A34B-49EF-8098-210F77903D59}" type="parTrans" cxnId="{0DB5B84F-F262-46D3-9E85-1EE8D94D6AF2}">
      <dgm:prSet/>
      <dgm:spPr/>
      <dgm:t>
        <a:bodyPr/>
        <a:lstStyle/>
        <a:p>
          <a:endParaRPr lang="es-CR"/>
        </a:p>
      </dgm:t>
    </dgm:pt>
    <dgm:pt modelId="{84B2B175-5CDF-4A01-BF77-6EEA1C2BF16A}" type="sibTrans" cxnId="{0DB5B84F-F262-46D3-9E85-1EE8D94D6AF2}">
      <dgm:prSet/>
      <dgm:spPr>
        <a:solidFill>
          <a:srgbClr val="FF6600"/>
        </a:solidFill>
      </dgm:spPr>
      <dgm:t>
        <a:bodyPr/>
        <a:lstStyle/>
        <a:p>
          <a:endParaRPr lang="es-CR"/>
        </a:p>
      </dgm:t>
    </dgm:pt>
    <dgm:pt modelId="{6B24BEF4-F72C-4AF8-8E8A-60CB70F56746}">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80%</a:t>
          </a:r>
        </a:p>
      </dgm:t>
    </dgm:pt>
    <dgm:pt modelId="{3FB923FC-669E-42B8-92CD-4B717C7F1D8E}" type="parTrans" cxnId="{BCA57AC3-99BF-4667-AD24-42E7726F6676}">
      <dgm:prSet/>
      <dgm:spPr/>
      <dgm:t>
        <a:bodyPr/>
        <a:lstStyle/>
        <a:p>
          <a:endParaRPr lang="es-CR"/>
        </a:p>
      </dgm:t>
    </dgm:pt>
    <dgm:pt modelId="{8B61FEE4-D180-448F-89A6-5CF7A234333B}" type="sibTrans" cxnId="{BCA57AC3-99BF-4667-AD24-42E7726F6676}">
      <dgm:prSet/>
      <dgm:spPr/>
      <dgm:t>
        <a:bodyPr/>
        <a:lstStyle/>
        <a:p>
          <a:endParaRPr lang="es-CR"/>
        </a:p>
      </dgm:t>
    </dgm:pt>
    <dgm:pt modelId="{D171BF94-27CA-460D-BF0B-C9951E01DE6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800" b="1" dirty="0"/>
            <a:t>0,040%</a:t>
          </a:r>
        </a:p>
      </dgm:t>
    </dgm:pt>
    <dgm:pt modelId="{FBCA1F8A-398A-4FCB-ACDD-48FBB0738A0D}" type="parTrans" cxnId="{23E983E3-9615-400C-B3A8-BA8999C2E63E}">
      <dgm:prSet/>
      <dgm:spPr/>
      <dgm:t>
        <a:bodyPr/>
        <a:lstStyle/>
        <a:p>
          <a:endParaRPr lang="es-CR"/>
        </a:p>
      </dgm:t>
    </dgm:pt>
    <dgm:pt modelId="{5FAE9DCE-8482-4E67-8519-1E7BE3D6008B}" type="sibTrans" cxnId="{23E983E3-9615-400C-B3A8-BA8999C2E63E}">
      <dgm:prSet/>
      <dgm:spPr>
        <a:solidFill>
          <a:srgbClr val="FF6600"/>
        </a:solidFill>
      </dgm:spPr>
      <dgm:t>
        <a:bodyPr/>
        <a:lstStyle/>
        <a:p>
          <a:endParaRPr lang="es-CR"/>
        </a:p>
      </dgm:t>
    </dgm:pt>
    <dgm:pt modelId="{5F8E1081-92A0-45BF-A530-EAAB2B3A0CE4}">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60%</a:t>
          </a:r>
          <a:endParaRPr lang="es-CR" sz="1200" dirty="0"/>
        </a:p>
      </dgm:t>
    </dgm:pt>
    <dgm:pt modelId="{70F3F95D-DF9E-48AB-A30C-22D63AFA9859}" type="parTrans" cxnId="{2ABF13A8-A01A-43A7-9F39-8F5F78A76742}">
      <dgm:prSet/>
      <dgm:spPr/>
      <dgm:t>
        <a:bodyPr/>
        <a:lstStyle/>
        <a:p>
          <a:endParaRPr lang="es-CR"/>
        </a:p>
      </dgm:t>
    </dgm:pt>
    <dgm:pt modelId="{753E5790-FF62-4909-BBC8-B02FE82F6416}" type="sibTrans" cxnId="{2ABF13A8-A01A-43A7-9F39-8F5F78A76742}">
      <dgm:prSet/>
      <dgm:spPr/>
      <dgm:t>
        <a:bodyPr/>
        <a:lstStyle/>
        <a:p>
          <a:endParaRPr lang="es-CR"/>
        </a:p>
      </dgm:t>
    </dgm:pt>
    <dgm:pt modelId="{45C58465-0E06-4311-AB79-6B843D8A3D66}">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600" b="1" dirty="0"/>
            <a:t>0,050%</a:t>
          </a:r>
        </a:p>
      </dgm:t>
    </dgm:pt>
    <dgm:pt modelId="{D422497D-DD43-4295-8DAA-37F41BEF4777}" type="parTrans" cxnId="{B5FC3654-0992-441E-8522-214DCAC9C33B}">
      <dgm:prSet/>
      <dgm:spPr/>
      <dgm:t>
        <a:bodyPr/>
        <a:lstStyle/>
        <a:p>
          <a:endParaRPr lang="es-CR"/>
        </a:p>
      </dgm:t>
    </dgm:pt>
    <dgm:pt modelId="{DA47B969-DBC4-4A2B-A805-52A2E3858DC7}" type="sibTrans" cxnId="{B5FC3654-0992-441E-8522-214DCAC9C33B}">
      <dgm:prSet/>
      <dgm:spPr/>
      <dgm:t>
        <a:bodyPr/>
        <a:lstStyle/>
        <a:p>
          <a:endParaRPr lang="es-CR"/>
        </a:p>
      </dgm:t>
    </dgm:pt>
    <dgm:pt modelId="{2B81EC0A-5023-4894-800C-C6A681FF134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40%</a:t>
          </a:r>
          <a:endParaRPr lang="es-CR" sz="1200" dirty="0"/>
        </a:p>
      </dgm:t>
    </dgm:pt>
    <dgm:pt modelId="{02F996AB-5048-4DCC-A655-3F78861167BE}" type="parTrans" cxnId="{EB481224-269E-453B-AA01-39CBB698C8DD}">
      <dgm:prSet/>
      <dgm:spPr/>
      <dgm:t>
        <a:bodyPr/>
        <a:lstStyle/>
        <a:p>
          <a:endParaRPr lang="es-CR"/>
        </a:p>
      </dgm:t>
    </dgm:pt>
    <dgm:pt modelId="{B964F9A6-1F0F-474D-9F1A-2D1049696AE1}" type="sibTrans" cxnId="{EB481224-269E-453B-AA01-39CBB698C8DD}">
      <dgm:prSet/>
      <dgm:spPr/>
      <dgm:t>
        <a:bodyPr/>
        <a:lstStyle/>
        <a:p>
          <a:endParaRPr lang="es-CR"/>
        </a:p>
      </dgm:t>
    </dgm:pt>
    <dgm:pt modelId="{AFA97527-3FF2-486E-A55C-DA30602729F1}">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2000" b="1" dirty="0"/>
            <a:t>0,045%</a:t>
          </a:r>
        </a:p>
        <a:p>
          <a:pPr>
            <a:buNone/>
          </a:pPr>
          <a:endParaRPr lang="es-CR" sz="2000" b="1" dirty="0"/>
        </a:p>
      </dgm:t>
    </dgm:pt>
    <dgm:pt modelId="{CD0D31D8-0B73-48EF-B149-626F4A9FC90C}" type="parTrans" cxnId="{BC8BEC93-E5BC-46B5-A0E8-ED4A35F5EEEF}">
      <dgm:prSet/>
      <dgm:spPr/>
      <dgm:t>
        <a:bodyPr/>
        <a:lstStyle/>
        <a:p>
          <a:endParaRPr lang="es-CR"/>
        </a:p>
      </dgm:t>
    </dgm:pt>
    <dgm:pt modelId="{FFFE65DF-F5E9-40EA-9E42-04A2901A01B9}" type="sibTrans" cxnId="{BC8BEC93-E5BC-46B5-A0E8-ED4A35F5EEEF}">
      <dgm:prSet/>
      <dgm:spPr>
        <a:solidFill>
          <a:srgbClr val="FF6600"/>
        </a:solidFill>
      </dgm:spPr>
      <dgm:t>
        <a:bodyPr/>
        <a:lstStyle/>
        <a:p>
          <a:endParaRPr lang="es-CR"/>
        </a:p>
      </dgm:t>
    </dgm:pt>
    <dgm:pt modelId="{D37EB930-67E2-4F17-97D3-A8FE7F617D0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2000" b="1" dirty="0"/>
            <a:t>0,050%</a:t>
          </a:r>
        </a:p>
      </dgm:t>
    </dgm:pt>
    <dgm:pt modelId="{BADEAD50-F666-4FBA-A139-A90850CBC4A6}" type="parTrans" cxnId="{111D3700-2E32-4127-AC8E-8A7ABE3C12F1}">
      <dgm:prSet/>
      <dgm:spPr/>
      <dgm:t>
        <a:bodyPr/>
        <a:lstStyle/>
        <a:p>
          <a:endParaRPr lang="es-CR"/>
        </a:p>
      </dgm:t>
    </dgm:pt>
    <dgm:pt modelId="{88CD648A-652C-4B70-BA79-1C67EDC38B47}" type="sibTrans" cxnId="{111D3700-2E32-4127-AC8E-8A7ABE3C12F1}">
      <dgm:prSet/>
      <dgm:spPr>
        <a:solidFill>
          <a:srgbClr val="FF6600"/>
        </a:solidFill>
      </dgm:spPr>
      <dgm:t>
        <a:bodyPr/>
        <a:lstStyle/>
        <a:p>
          <a:endParaRPr lang="es-CR"/>
        </a:p>
      </dgm:t>
    </dgm:pt>
    <dgm:pt modelId="{1A37F5C8-80B3-4712-AAD3-592E4BECCB15}">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80%</a:t>
          </a:r>
        </a:p>
      </dgm:t>
    </dgm:pt>
    <dgm:pt modelId="{5FE48B67-16B6-4ED3-B4A1-47645C3DA0AA}" type="parTrans" cxnId="{368B7C2B-9A3B-469B-B359-D0849EE784D7}">
      <dgm:prSet/>
      <dgm:spPr/>
      <dgm:t>
        <a:bodyPr/>
        <a:lstStyle/>
        <a:p>
          <a:endParaRPr lang="es-CR"/>
        </a:p>
      </dgm:t>
    </dgm:pt>
    <dgm:pt modelId="{E8D6ECAF-F9C1-4F94-A98A-3DB39DF4E71B}" type="sibTrans" cxnId="{368B7C2B-9A3B-469B-B359-D0849EE784D7}">
      <dgm:prSet/>
      <dgm:spPr/>
      <dgm:t>
        <a:bodyPr/>
        <a:lstStyle/>
        <a:p>
          <a:endParaRPr lang="es-CR"/>
        </a:p>
      </dgm:t>
    </dgm:pt>
    <dgm:pt modelId="{BD1F0195-6223-4235-BB9C-934856AE837A}">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20%</a:t>
          </a:r>
          <a:endParaRPr lang="es-CR" sz="1200" dirty="0"/>
        </a:p>
      </dgm:t>
    </dgm:pt>
    <dgm:pt modelId="{73734287-5F93-4A73-A0E8-BCCE9D8B2927}" type="parTrans" cxnId="{070836B5-4AC4-4225-BE04-304251B4100E}">
      <dgm:prSet/>
      <dgm:spPr/>
      <dgm:t>
        <a:bodyPr/>
        <a:lstStyle/>
        <a:p>
          <a:endParaRPr lang="es-CR"/>
        </a:p>
      </dgm:t>
    </dgm:pt>
    <dgm:pt modelId="{5663DFC7-6A8E-4743-9E34-92BE5FC2565C}" type="sibTrans" cxnId="{070836B5-4AC4-4225-BE04-304251B4100E}">
      <dgm:prSet/>
      <dgm:spPr/>
      <dgm:t>
        <a:bodyPr/>
        <a:lstStyle/>
        <a:p>
          <a:endParaRPr lang="es-CR"/>
        </a:p>
      </dgm:t>
    </dgm:pt>
    <dgm:pt modelId="{C2CBAE8F-EE7C-4725-9A53-A4610921C9CF}">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60%</a:t>
          </a:r>
          <a:endParaRPr lang="es-CR" sz="1200" dirty="0"/>
        </a:p>
      </dgm:t>
    </dgm:pt>
    <dgm:pt modelId="{E10F406B-ED34-4D6F-B758-D4F20CEDFD77}" type="parTrans" cxnId="{0A657862-359C-48A0-87B1-6D87E825790D}">
      <dgm:prSet/>
      <dgm:spPr/>
      <dgm:t>
        <a:bodyPr/>
        <a:lstStyle/>
        <a:p>
          <a:endParaRPr lang="es-CR"/>
        </a:p>
      </dgm:t>
    </dgm:pt>
    <dgm:pt modelId="{0852E3EA-3348-4F3E-AD23-343C085DDB25}" type="sibTrans" cxnId="{0A657862-359C-48A0-87B1-6D87E825790D}">
      <dgm:prSet/>
      <dgm:spPr/>
      <dgm:t>
        <a:bodyPr/>
        <a:lstStyle/>
        <a:p>
          <a:endParaRPr lang="es-CR"/>
        </a:p>
      </dgm:t>
    </dgm:pt>
    <dgm:pt modelId="{4E98C71F-02E6-4753-AE30-9B56B08F760A}">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100%</a:t>
          </a:r>
        </a:p>
      </dgm:t>
    </dgm:pt>
    <dgm:pt modelId="{53360996-608E-4E8C-89E9-BCD24F990196}" type="parTrans" cxnId="{F523F57A-4DB5-4A3C-860C-9EAEEE386AB2}">
      <dgm:prSet/>
      <dgm:spPr/>
      <dgm:t>
        <a:bodyPr/>
        <a:lstStyle/>
        <a:p>
          <a:endParaRPr lang="es-CR"/>
        </a:p>
      </dgm:t>
    </dgm:pt>
    <dgm:pt modelId="{D9701DDB-2C88-4530-9F59-6A4E66D2EFB9}" type="sibTrans" cxnId="{F523F57A-4DB5-4A3C-860C-9EAEEE386AB2}">
      <dgm:prSet/>
      <dgm:spPr/>
      <dgm:t>
        <a:bodyPr/>
        <a:lstStyle/>
        <a:p>
          <a:endParaRPr lang="es-CR"/>
        </a:p>
      </dgm:t>
    </dgm:pt>
    <dgm:pt modelId="{57EFF9F8-2052-4C85-BEBA-70DE6D6B053C}">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A77B1FA6-77A4-4ECA-AFF7-5339DF3633B8}" type="parTrans" cxnId="{C19F88BD-F3D3-43DD-A300-10F10DCDA11B}">
      <dgm:prSet/>
      <dgm:spPr/>
      <dgm:t>
        <a:bodyPr/>
        <a:lstStyle/>
        <a:p>
          <a:endParaRPr lang="es-CR"/>
        </a:p>
      </dgm:t>
    </dgm:pt>
    <dgm:pt modelId="{5D377FF6-1ED4-4735-B47B-E6BE8600521C}" type="sibTrans" cxnId="{C19F88BD-F3D3-43DD-A300-10F10DCDA11B}">
      <dgm:prSet/>
      <dgm:spPr/>
      <dgm:t>
        <a:bodyPr/>
        <a:lstStyle/>
        <a:p>
          <a:endParaRPr lang="es-CR"/>
        </a:p>
      </dgm:t>
    </dgm:pt>
    <dgm:pt modelId="{F9874C33-BAE0-4DF8-AB72-F6291ECBF64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8D8744E5-5A3B-45C7-B83F-3B5DA80B6A5B}" type="parTrans" cxnId="{D5235623-1A0E-428B-8FAD-919BF9CF68A5}">
      <dgm:prSet/>
      <dgm:spPr/>
      <dgm:t>
        <a:bodyPr/>
        <a:lstStyle/>
        <a:p>
          <a:endParaRPr lang="es-CR"/>
        </a:p>
      </dgm:t>
    </dgm:pt>
    <dgm:pt modelId="{CF5C3D02-3F34-4BE9-881E-EB0CF592C689}" type="sibTrans" cxnId="{D5235623-1A0E-428B-8FAD-919BF9CF68A5}">
      <dgm:prSet/>
      <dgm:spPr/>
      <dgm:t>
        <a:bodyPr/>
        <a:lstStyle/>
        <a:p>
          <a:endParaRPr lang="es-CR"/>
        </a:p>
      </dgm:t>
    </dgm:pt>
    <dgm:pt modelId="{BBEB7172-E590-49DB-A7D7-8F5A994AAD8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578454FB-C8D4-42C6-91D6-DD4DB35EFE85}" type="parTrans" cxnId="{005863D9-CEF2-42C7-8577-9D8F4B7877A6}">
      <dgm:prSet/>
      <dgm:spPr/>
      <dgm:t>
        <a:bodyPr/>
        <a:lstStyle/>
        <a:p>
          <a:endParaRPr lang="es-CR"/>
        </a:p>
      </dgm:t>
    </dgm:pt>
    <dgm:pt modelId="{F62717E3-6194-4AFF-BBF7-026ED3DF52C7}" type="sibTrans" cxnId="{005863D9-CEF2-42C7-8577-9D8F4B7877A6}">
      <dgm:prSet/>
      <dgm:spPr/>
      <dgm:t>
        <a:bodyPr/>
        <a:lstStyle/>
        <a:p>
          <a:endParaRPr lang="es-CR"/>
        </a:p>
      </dgm:t>
    </dgm:pt>
    <dgm:pt modelId="{D28269E7-7276-41C8-9613-D1896BCE915A}">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37C8EA56-11FE-46BB-87EC-9B5444B1CC33}" type="parTrans" cxnId="{A910247C-D84B-4A9E-BB3A-F4A3DFFE9796}">
      <dgm:prSet/>
      <dgm:spPr/>
      <dgm:t>
        <a:bodyPr/>
        <a:lstStyle/>
        <a:p>
          <a:endParaRPr lang="es-CR"/>
        </a:p>
      </dgm:t>
    </dgm:pt>
    <dgm:pt modelId="{8231DA37-2B4C-40C3-B4F6-8396968B4610}" type="sibTrans" cxnId="{A910247C-D84B-4A9E-BB3A-F4A3DFFE9796}">
      <dgm:prSet/>
      <dgm:spPr/>
      <dgm:t>
        <a:bodyPr/>
        <a:lstStyle/>
        <a:p>
          <a:endParaRPr lang="es-CR"/>
        </a:p>
      </dgm:t>
    </dgm:pt>
    <dgm:pt modelId="{C8613032-3A01-4849-A945-03B24CCD5A1E}">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FF72695F-391E-4EDF-B725-12C9853B1830}" type="parTrans" cxnId="{FF0B575A-D9DC-4AB9-A5F8-62C295D0C1B8}">
      <dgm:prSet/>
      <dgm:spPr/>
      <dgm:t>
        <a:bodyPr/>
        <a:lstStyle/>
        <a:p>
          <a:endParaRPr lang="es-CR"/>
        </a:p>
      </dgm:t>
    </dgm:pt>
    <dgm:pt modelId="{BA082538-A8D6-4949-A562-8A7848011A15}" type="sibTrans" cxnId="{FF0B575A-D9DC-4AB9-A5F8-62C295D0C1B8}">
      <dgm:prSet/>
      <dgm:spPr/>
      <dgm:t>
        <a:bodyPr/>
        <a:lstStyle/>
        <a:p>
          <a:endParaRPr lang="es-CR"/>
        </a:p>
      </dgm:t>
    </dgm:pt>
    <dgm:pt modelId="{DB262E2E-2843-4026-82A5-88934302229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625CE7E6-75F2-4850-8A99-5C5F447F49DF}" type="parTrans" cxnId="{4FD909D3-FD95-415E-9FCA-C3AC6ACF9BDF}">
      <dgm:prSet/>
      <dgm:spPr/>
      <dgm:t>
        <a:bodyPr/>
        <a:lstStyle/>
        <a:p>
          <a:endParaRPr lang="es-CR"/>
        </a:p>
      </dgm:t>
    </dgm:pt>
    <dgm:pt modelId="{BB083157-E5F9-4CF7-B597-B71CBC46AE55}" type="sibTrans" cxnId="{4FD909D3-FD95-415E-9FCA-C3AC6ACF9BDF}">
      <dgm:prSet/>
      <dgm:spPr/>
      <dgm:t>
        <a:bodyPr/>
        <a:lstStyle/>
        <a:p>
          <a:endParaRPr lang="es-CR"/>
        </a:p>
      </dgm:t>
    </dgm:pt>
    <dgm:pt modelId="{55FA8164-1071-4134-8D46-7C7AE7F408D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40%</a:t>
          </a:r>
          <a:endParaRPr lang="es-CR" sz="1200" dirty="0"/>
        </a:p>
      </dgm:t>
    </dgm:pt>
    <dgm:pt modelId="{F7C63490-E852-4C4E-A694-8479BFAF379C}" type="parTrans" cxnId="{2AA22624-9A2E-4621-B410-2F0787EB295C}">
      <dgm:prSet/>
      <dgm:spPr/>
      <dgm:t>
        <a:bodyPr/>
        <a:lstStyle/>
        <a:p>
          <a:endParaRPr lang="es-CR"/>
        </a:p>
      </dgm:t>
    </dgm:pt>
    <dgm:pt modelId="{C5F9D2D9-C1A5-4144-B86B-2A4FD73DED80}" type="sibTrans" cxnId="{2AA22624-9A2E-4621-B410-2F0787EB295C}">
      <dgm:prSet/>
      <dgm:spPr/>
      <dgm:t>
        <a:bodyPr/>
        <a:lstStyle/>
        <a:p>
          <a:endParaRPr lang="es-CR"/>
        </a:p>
      </dgm:t>
    </dgm:pt>
    <dgm:pt modelId="{4AC02AB6-8851-47DA-B400-4831EA2DA73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746C2B57-AECD-4AAB-9C15-3CC366B94E91}" type="parTrans" cxnId="{9FF40147-7248-42AB-A996-F3067B443443}">
      <dgm:prSet/>
      <dgm:spPr/>
      <dgm:t>
        <a:bodyPr/>
        <a:lstStyle/>
        <a:p>
          <a:endParaRPr lang="es-CR"/>
        </a:p>
      </dgm:t>
    </dgm:pt>
    <dgm:pt modelId="{08027C2C-9E94-4FE1-B488-8861F1D63189}" type="sibTrans" cxnId="{9FF40147-7248-42AB-A996-F3067B443443}">
      <dgm:prSet/>
      <dgm:spPr/>
      <dgm:t>
        <a:bodyPr/>
        <a:lstStyle/>
        <a:p>
          <a:endParaRPr lang="es-CR"/>
        </a:p>
      </dgm:t>
    </dgm:pt>
    <dgm:pt modelId="{DF4F5560-0C8C-466B-AAE9-44B55B3832EF}">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BE4C2B22-84D9-4638-B9B8-4AE02B48BA08}" type="parTrans" cxnId="{38E309EE-4346-4725-A714-D3E4BE138412}">
      <dgm:prSet/>
      <dgm:spPr/>
      <dgm:t>
        <a:bodyPr/>
        <a:lstStyle/>
        <a:p>
          <a:endParaRPr lang="es-CR"/>
        </a:p>
      </dgm:t>
    </dgm:pt>
    <dgm:pt modelId="{07A2B3D2-29D6-4766-B5A0-053ED4BEE829}" type="sibTrans" cxnId="{38E309EE-4346-4725-A714-D3E4BE138412}">
      <dgm:prSet/>
      <dgm:spPr/>
      <dgm:t>
        <a:bodyPr/>
        <a:lstStyle/>
        <a:p>
          <a:endParaRPr lang="es-CR"/>
        </a:p>
      </dgm:t>
    </dgm:pt>
    <dgm:pt modelId="{87A1772C-FEAD-4AF0-8E5B-45C97D8DC40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704D0853-38F2-440B-9276-3A7F5AE0F752}" type="parTrans" cxnId="{8269D5E9-D208-45D5-B7B9-25D36C7E5259}">
      <dgm:prSet/>
      <dgm:spPr/>
      <dgm:t>
        <a:bodyPr/>
        <a:lstStyle/>
        <a:p>
          <a:endParaRPr lang="es-CR"/>
        </a:p>
      </dgm:t>
    </dgm:pt>
    <dgm:pt modelId="{0DE92790-C39B-4C70-8C5D-6DE55A428C7C}" type="sibTrans" cxnId="{8269D5E9-D208-45D5-B7B9-25D36C7E5259}">
      <dgm:prSet/>
      <dgm:spPr/>
      <dgm:t>
        <a:bodyPr/>
        <a:lstStyle/>
        <a:p>
          <a:endParaRPr lang="es-CR"/>
        </a:p>
      </dgm:t>
    </dgm:pt>
    <dgm:pt modelId="{137DCBCE-6195-436D-8E65-349812C755A9}">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5FB969FD-18E3-4360-84B5-BFF31792DD1B}" type="parTrans" cxnId="{A54771FC-7315-490C-B5A0-09F9EB344442}">
      <dgm:prSet/>
      <dgm:spPr/>
      <dgm:t>
        <a:bodyPr/>
        <a:lstStyle/>
        <a:p>
          <a:endParaRPr lang="es-CR"/>
        </a:p>
      </dgm:t>
    </dgm:pt>
    <dgm:pt modelId="{E5535166-6FC4-4B44-8BEC-1FA8CCC0DABC}" type="sibTrans" cxnId="{A54771FC-7315-490C-B5A0-09F9EB344442}">
      <dgm:prSet/>
      <dgm:spPr/>
      <dgm:t>
        <a:bodyPr/>
        <a:lstStyle/>
        <a:p>
          <a:endParaRPr lang="es-CR"/>
        </a:p>
      </dgm:t>
    </dgm:pt>
    <dgm:pt modelId="{F6797A3F-19D5-4E55-805E-2AEF50D53165}">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CB178392-A8F0-460B-9FBC-A51E4BB1AD56}" type="parTrans" cxnId="{3CCC3E91-A763-4614-8590-D5EADF9C5FCC}">
      <dgm:prSet/>
      <dgm:spPr/>
      <dgm:t>
        <a:bodyPr/>
        <a:lstStyle/>
        <a:p>
          <a:endParaRPr lang="es-CR"/>
        </a:p>
      </dgm:t>
    </dgm:pt>
    <dgm:pt modelId="{FADC8772-B41A-494C-B504-ED7276A866CC}" type="sibTrans" cxnId="{3CCC3E91-A763-4614-8590-D5EADF9C5FCC}">
      <dgm:prSet/>
      <dgm:spPr/>
      <dgm:t>
        <a:bodyPr/>
        <a:lstStyle/>
        <a:p>
          <a:endParaRPr lang="es-CR"/>
        </a:p>
      </dgm:t>
    </dgm:pt>
    <dgm:pt modelId="{4F7D37BA-B539-49E1-A96C-B5A472CFE31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Capitalizable</a:t>
          </a:r>
        </a:p>
      </dgm:t>
    </dgm:pt>
    <dgm:pt modelId="{7873B252-EE2D-4F3E-975C-53337182C73F}" type="parTrans" cxnId="{68F5CD05-BA3D-4401-94BA-B60DADD6B6BF}">
      <dgm:prSet/>
      <dgm:spPr/>
      <dgm:t>
        <a:bodyPr/>
        <a:lstStyle/>
        <a:p>
          <a:endParaRPr lang="es-CR"/>
        </a:p>
      </dgm:t>
    </dgm:pt>
    <dgm:pt modelId="{E9837074-7C73-4D50-858E-EDB7F6FC9DAD}" type="sibTrans" cxnId="{68F5CD05-BA3D-4401-94BA-B60DADD6B6BF}">
      <dgm:prSet/>
      <dgm:spPr/>
      <dgm:t>
        <a:bodyPr/>
        <a:lstStyle/>
        <a:p>
          <a:endParaRPr lang="es-CR"/>
        </a:p>
      </dgm:t>
    </dgm:pt>
    <dgm:pt modelId="{0E20C3EA-048E-42CC-B2BA-6D321B94DAF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E8CB463A-AEF5-4641-AE15-5A333084269D}" type="parTrans" cxnId="{8759877C-E53E-4B84-A509-0B8123D6E274}">
      <dgm:prSet/>
      <dgm:spPr/>
      <dgm:t>
        <a:bodyPr/>
        <a:lstStyle/>
        <a:p>
          <a:endParaRPr lang="es-CR"/>
        </a:p>
      </dgm:t>
    </dgm:pt>
    <dgm:pt modelId="{F93DBAA1-D8F5-4158-93B7-3CEC5133E547}" type="sibTrans" cxnId="{8759877C-E53E-4B84-A509-0B8123D6E274}">
      <dgm:prSet/>
      <dgm:spPr/>
      <dgm:t>
        <a:bodyPr/>
        <a:lstStyle/>
        <a:p>
          <a:endParaRPr lang="es-CR"/>
        </a:p>
      </dgm:t>
    </dgm:pt>
    <dgm:pt modelId="{7704427E-676C-4BC9-8847-725A562B18A3}">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08B5FC6D-2AE1-4987-B996-DCBE4F1A2B54}" type="parTrans" cxnId="{1FBD0E0F-9A17-4F4D-A2DD-761BCDC6CBF2}">
      <dgm:prSet/>
      <dgm:spPr/>
      <dgm:t>
        <a:bodyPr/>
        <a:lstStyle/>
        <a:p>
          <a:endParaRPr lang="es-CR"/>
        </a:p>
      </dgm:t>
    </dgm:pt>
    <dgm:pt modelId="{06FD3954-4359-4801-861D-C7FA4F284CCB}" type="sibTrans" cxnId="{1FBD0E0F-9A17-4F4D-A2DD-761BCDC6CBF2}">
      <dgm:prSet/>
      <dgm:spPr/>
      <dgm:t>
        <a:bodyPr/>
        <a:lstStyle/>
        <a:p>
          <a:endParaRPr lang="es-CR"/>
        </a:p>
      </dgm:t>
    </dgm:pt>
    <dgm:pt modelId="{7ABA1654-65EF-4A50-AF7E-FCBC7839841F}">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0094A4E1-9294-4C37-9089-6140A3122081}" type="parTrans" cxnId="{735CB7AB-558E-475D-8FD5-4AFFB81DAA9F}">
      <dgm:prSet/>
      <dgm:spPr/>
      <dgm:t>
        <a:bodyPr/>
        <a:lstStyle/>
        <a:p>
          <a:endParaRPr lang="es-CR"/>
        </a:p>
      </dgm:t>
    </dgm:pt>
    <dgm:pt modelId="{47C1E5ED-F03A-4521-AC60-52D61A08D197}" type="sibTrans" cxnId="{735CB7AB-558E-475D-8FD5-4AFFB81DAA9F}">
      <dgm:prSet/>
      <dgm:spPr/>
      <dgm:t>
        <a:bodyPr/>
        <a:lstStyle/>
        <a:p>
          <a:endParaRPr lang="es-CR"/>
        </a:p>
      </dgm:t>
    </dgm:pt>
    <dgm:pt modelId="{D8C8852B-CD94-4F8A-8E04-2369D5E6E4E0}">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495116EB-51B8-4BEF-9072-124E4E9E152F}" type="parTrans" cxnId="{72C8CD4B-DBDD-4E8C-B678-8CF449E2495C}">
      <dgm:prSet/>
      <dgm:spPr/>
      <dgm:t>
        <a:bodyPr/>
        <a:lstStyle/>
        <a:p>
          <a:endParaRPr lang="es-CR"/>
        </a:p>
      </dgm:t>
    </dgm:pt>
    <dgm:pt modelId="{17916C41-319B-43C0-873B-BDC0243697B7}" type="sibTrans" cxnId="{72C8CD4B-DBDD-4E8C-B678-8CF449E2495C}">
      <dgm:prSet/>
      <dgm:spPr/>
      <dgm:t>
        <a:bodyPr/>
        <a:lstStyle/>
        <a:p>
          <a:endParaRPr lang="es-CR"/>
        </a:p>
      </dgm:t>
    </dgm:pt>
    <dgm:pt modelId="{A9694E01-D692-497B-B01A-00725F4B6EDB}">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2F1E99FE-E0D4-44B2-8BD9-B24EB53B688B}" type="parTrans" cxnId="{548423E5-56DA-4378-B53B-D8319EA1F27A}">
      <dgm:prSet/>
      <dgm:spPr/>
      <dgm:t>
        <a:bodyPr/>
        <a:lstStyle/>
        <a:p>
          <a:endParaRPr lang="es-CR"/>
        </a:p>
      </dgm:t>
    </dgm:pt>
    <dgm:pt modelId="{E1C2886B-5E19-4552-A446-F59AB5F67A20}" type="sibTrans" cxnId="{548423E5-56DA-4378-B53B-D8319EA1F27A}">
      <dgm:prSet/>
      <dgm:spPr/>
      <dgm:t>
        <a:bodyPr/>
        <a:lstStyle/>
        <a:p>
          <a:endParaRPr lang="es-CR"/>
        </a:p>
      </dgm:t>
    </dgm:pt>
    <dgm:pt modelId="{79528A3B-AED9-4AFC-A995-DFDBB99C32A5}">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CD98AA21-C015-45CC-9DAF-1CAEF54B1627}" type="parTrans" cxnId="{6834D59F-ED3F-46B7-AED5-9F3A584E39E4}">
      <dgm:prSet/>
      <dgm:spPr/>
      <dgm:t>
        <a:bodyPr/>
        <a:lstStyle/>
        <a:p>
          <a:endParaRPr lang="es-CR"/>
        </a:p>
      </dgm:t>
    </dgm:pt>
    <dgm:pt modelId="{7D28B345-0324-4173-B8DB-6B1BC4BE167B}" type="sibTrans" cxnId="{6834D59F-ED3F-46B7-AED5-9F3A584E39E4}">
      <dgm:prSet/>
      <dgm:spPr/>
      <dgm:t>
        <a:bodyPr/>
        <a:lstStyle/>
        <a:p>
          <a:endParaRPr lang="es-CR"/>
        </a:p>
      </dgm:t>
    </dgm:pt>
    <dgm:pt modelId="{5CFA4848-5F82-4E66-9D8D-0697E895330B}">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800" dirty="0"/>
        </a:p>
      </dgm:t>
    </dgm:pt>
    <dgm:pt modelId="{70D237E7-AC6D-4D2C-95C6-1413D2DC2A06}" type="parTrans" cxnId="{B5346580-09E7-48CD-A4E2-E56093E9B202}">
      <dgm:prSet/>
      <dgm:spPr/>
      <dgm:t>
        <a:bodyPr/>
        <a:lstStyle/>
        <a:p>
          <a:endParaRPr lang="es-CR"/>
        </a:p>
      </dgm:t>
    </dgm:pt>
    <dgm:pt modelId="{E229248A-AFA0-4161-9835-91D5EA4BFB2D}" type="sibTrans" cxnId="{B5346580-09E7-48CD-A4E2-E56093E9B202}">
      <dgm:prSet/>
      <dgm:spPr/>
      <dgm:t>
        <a:bodyPr/>
        <a:lstStyle/>
        <a:p>
          <a:endParaRPr lang="es-CR"/>
        </a:p>
      </dgm:t>
    </dgm:pt>
    <dgm:pt modelId="{A14908F4-4437-45E9-B74C-6A6F71A15B7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800" dirty="0"/>
        </a:p>
      </dgm:t>
    </dgm:pt>
    <dgm:pt modelId="{3E2056EC-C514-492E-B963-2D4645F9086E}" type="parTrans" cxnId="{18B49B2E-7B91-42F6-8017-6B274F9581A6}">
      <dgm:prSet/>
      <dgm:spPr/>
      <dgm:t>
        <a:bodyPr/>
        <a:lstStyle/>
        <a:p>
          <a:endParaRPr lang="es-CR"/>
        </a:p>
      </dgm:t>
    </dgm:pt>
    <dgm:pt modelId="{D55BA1B8-EA11-4BA6-A5CF-1A870DA1CBB3}" type="sibTrans" cxnId="{18B49B2E-7B91-42F6-8017-6B274F9581A6}">
      <dgm:prSet/>
      <dgm:spPr/>
      <dgm:t>
        <a:bodyPr/>
        <a:lstStyle/>
        <a:p>
          <a:endParaRPr lang="es-CR"/>
        </a:p>
      </dgm:t>
    </dgm:pt>
    <dgm:pt modelId="{37452848-6008-4BB8-9445-970D7ABEB296}">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dirty="0"/>
        </a:p>
      </dgm:t>
    </dgm:pt>
    <dgm:pt modelId="{D6B6AD72-D36B-4B99-A5B0-FACA01932309}" type="parTrans" cxnId="{4EF2402A-6814-4462-B405-3CE90CCA59CE}">
      <dgm:prSet/>
      <dgm:spPr/>
      <dgm:t>
        <a:bodyPr/>
        <a:lstStyle/>
        <a:p>
          <a:endParaRPr lang="es-CR"/>
        </a:p>
      </dgm:t>
    </dgm:pt>
    <dgm:pt modelId="{A6519DD5-D69F-4A06-B064-2E392D04CF5A}" type="sibTrans" cxnId="{4EF2402A-6814-4462-B405-3CE90CCA59CE}">
      <dgm:prSet/>
      <dgm:spPr/>
      <dgm:t>
        <a:bodyPr/>
        <a:lstStyle/>
        <a:p>
          <a:endParaRPr lang="es-CR"/>
        </a:p>
      </dgm:t>
    </dgm:pt>
    <dgm:pt modelId="{1FCE059B-C67E-4150-A7E3-574BC1ADFE65}">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lgn="l"/>
          <a:r>
            <a:rPr lang="es-CR" dirty="0"/>
            <a:t>Sin aporte de capital </a:t>
          </a:r>
        </a:p>
      </dgm:t>
    </dgm:pt>
    <dgm:pt modelId="{83B74E29-7EE8-4C2D-B8A0-5474444AED9D}" type="sibTrans" cxnId="{C0FE8A79-D84F-4BEB-AE69-15F083505222}">
      <dgm:prSet/>
      <dgm:spPr>
        <a:solidFill>
          <a:srgbClr val="FF6600"/>
        </a:solidFill>
      </dgm:spPr>
      <dgm:t>
        <a:bodyPr/>
        <a:lstStyle/>
        <a:p>
          <a:endParaRPr lang="es-CR"/>
        </a:p>
      </dgm:t>
    </dgm:pt>
    <dgm:pt modelId="{E4088D5E-1714-4213-92FA-41BFB3255D28}" type="parTrans" cxnId="{C0FE8A79-D84F-4BEB-AE69-15F083505222}">
      <dgm:prSet/>
      <dgm:spPr/>
      <dgm:t>
        <a:bodyPr/>
        <a:lstStyle/>
        <a:p>
          <a:endParaRPr lang="es-CR"/>
        </a:p>
      </dgm:t>
    </dgm:pt>
    <dgm:pt modelId="{E4C61F17-C4B6-4562-BF6A-7AE053B1265B}">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 typeface="Arial" panose="020B0604020202020204" pitchFamily="34" charset="0"/>
            <a:buChar char="•"/>
          </a:pPr>
          <a:r>
            <a:rPr lang="es-CR" sz="1600" dirty="0"/>
            <a:t>20%</a:t>
          </a:r>
        </a:p>
      </dgm:t>
    </dgm:pt>
    <dgm:pt modelId="{519083E8-BAB8-40FD-AC37-7CBB953C7DBA}" type="parTrans" cxnId="{15316A80-5C6E-4189-9CF4-00C3AF890357}">
      <dgm:prSet/>
      <dgm:spPr/>
      <dgm:t>
        <a:bodyPr/>
        <a:lstStyle/>
        <a:p>
          <a:endParaRPr lang="es-CR"/>
        </a:p>
      </dgm:t>
    </dgm:pt>
    <dgm:pt modelId="{DB325372-5C1B-4550-9917-0A7DB0265B80}" type="sibTrans" cxnId="{15316A80-5C6E-4189-9CF4-00C3AF890357}">
      <dgm:prSet/>
      <dgm:spPr/>
      <dgm:t>
        <a:bodyPr/>
        <a:lstStyle/>
        <a:p>
          <a:endParaRPr lang="es-CR"/>
        </a:p>
      </dgm:t>
    </dgm:pt>
    <dgm:pt modelId="{1D3E66CF-A150-4D38-A2A0-553FD9597D66}">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100" dirty="0"/>
        </a:p>
      </dgm:t>
    </dgm:pt>
    <dgm:pt modelId="{5F0576C3-4A8F-4E21-AF3D-A88CC096E746}" type="parTrans" cxnId="{FA1CFA24-2BFD-45B6-A63A-83679122A860}">
      <dgm:prSet/>
      <dgm:spPr/>
      <dgm:t>
        <a:bodyPr/>
        <a:lstStyle/>
        <a:p>
          <a:endParaRPr lang="es-CR"/>
        </a:p>
      </dgm:t>
    </dgm:pt>
    <dgm:pt modelId="{B6E2CF4B-A3DC-4327-8719-1E3D0ABCA66E}" type="sibTrans" cxnId="{FA1CFA24-2BFD-45B6-A63A-83679122A860}">
      <dgm:prSet/>
      <dgm:spPr/>
      <dgm:t>
        <a:bodyPr/>
        <a:lstStyle/>
        <a:p>
          <a:endParaRPr lang="es-CR"/>
        </a:p>
      </dgm:t>
    </dgm:pt>
    <dgm:pt modelId="{0FE12DFA-828B-479D-8A4F-A6A9F88B3E63}">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 typeface="Arial" panose="020B0604020202020204" pitchFamily="34" charset="0"/>
            <a:buNone/>
          </a:pPr>
          <a:r>
            <a:rPr lang="es-CR" sz="1100" dirty="0"/>
            <a:t>FEE</a:t>
          </a:r>
        </a:p>
      </dgm:t>
    </dgm:pt>
    <dgm:pt modelId="{2E4E3BF2-DE5D-4A5D-ABB0-4E95209C9EC3}" type="parTrans" cxnId="{245343C6-CC80-4620-8F0F-A424FD426776}">
      <dgm:prSet/>
      <dgm:spPr/>
      <dgm:t>
        <a:bodyPr/>
        <a:lstStyle/>
        <a:p>
          <a:endParaRPr lang="es-CR"/>
        </a:p>
      </dgm:t>
    </dgm:pt>
    <dgm:pt modelId="{781A0921-4387-4554-BB37-104066467AC2}" type="sibTrans" cxnId="{245343C6-CC80-4620-8F0F-A424FD426776}">
      <dgm:prSet/>
      <dgm:spPr/>
      <dgm:t>
        <a:bodyPr/>
        <a:lstStyle/>
        <a:p>
          <a:endParaRPr lang="es-CR"/>
        </a:p>
      </dgm:t>
    </dgm:pt>
    <dgm:pt modelId="{06DD6891-4BF9-4B6D-A20F-113E76A44A81}" type="pres">
      <dgm:prSet presAssocID="{0FB28296-5F18-4918-A6A2-5D3B642BDF44}" presName="Name0" presStyleCnt="0">
        <dgm:presLayoutVars>
          <dgm:dir/>
          <dgm:resizeHandles val="exact"/>
        </dgm:presLayoutVars>
      </dgm:prSet>
      <dgm:spPr/>
    </dgm:pt>
    <dgm:pt modelId="{47390940-32BE-4CE9-8A55-E14D2264683F}" type="pres">
      <dgm:prSet presAssocID="{CDFB6937-9973-4BB2-8DAF-7E7ACB43EAC1}" presName="composite" presStyleCnt="0"/>
      <dgm:spPr/>
    </dgm:pt>
    <dgm:pt modelId="{761F3040-3744-4A74-BBB5-7AC05BEA1F22}" type="pres">
      <dgm:prSet presAssocID="{CDFB6937-9973-4BB2-8DAF-7E7ACB43EAC1}" presName="imagSh" presStyleLbl="bgImgPlace1" presStyleIdx="0" presStyleCnt="7" custScaleY="97671" custLinFactNeighborX="-380" custLinFactNeighborY="-80918"/>
      <dgm:spPr>
        <a:solidFill>
          <a:srgbClr val="92D050">
            <a:alpha val="87000"/>
          </a:srgbClr>
        </a:solidFill>
      </dgm:spPr>
    </dgm:pt>
    <dgm:pt modelId="{951D05D9-7BD2-4B35-9496-6E0D7F5ED7CB}" type="pres">
      <dgm:prSet presAssocID="{CDFB6937-9973-4BB2-8DAF-7E7ACB43EAC1}" presName="txNode" presStyleLbl="node1" presStyleIdx="0" presStyleCnt="7" custScaleX="95017" custScaleY="295131" custLinFactNeighborX="-564" custLinFactNeighborY="10488">
        <dgm:presLayoutVars>
          <dgm:bulletEnabled val="1"/>
        </dgm:presLayoutVars>
      </dgm:prSet>
      <dgm:spPr/>
    </dgm:pt>
    <dgm:pt modelId="{C72F0F2C-0929-448A-8FF2-72824B1490EA}" type="pres">
      <dgm:prSet presAssocID="{7E34A5A8-FCB7-4F05-9027-2118D22CD6B2}" presName="sibTrans" presStyleLbl="sibTrans2D1" presStyleIdx="0" presStyleCnt="6" custLinFactNeighborY="-12244"/>
      <dgm:spPr/>
    </dgm:pt>
    <dgm:pt modelId="{1884B7EA-D6BA-45A2-9DCE-0013155A39BF}" type="pres">
      <dgm:prSet presAssocID="{7E34A5A8-FCB7-4F05-9027-2118D22CD6B2}" presName="connTx" presStyleLbl="sibTrans2D1" presStyleIdx="0" presStyleCnt="6"/>
      <dgm:spPr/>
    </dgm:pt>
    <dgm:pt modelId="{FF3AC86A-2B39-4AAF-92E8-6945CB7652A8}" type="pres">
      <dgm:prSet presAssocID="{1FCE059B-C67E-4150-A7E3-574BC1ADFE65}" presName="composite" presStyleCnt="0"/>
      <dgm:spPr/>
    </dgm:pt>
    <dgm:pt modelId="{D657BFDC-45A6-4EDA-8916-EB41B788E19E}" type="pres">
      <dgm:prSet presAssocID="{1FCE059B-C67E-4150-A7E3-574BC1ADFE65}" presName="imagSh" presStyleLbl="bgImgPlace1" presStyleIdx="1" presStyleCnt="7" custLinFactNeighborX="-469" custLinFactNeighborY="-82683"/>
      <dgm:spPr>
        <a:solidFill>
          <a:srgbClr val="92D050">
            <a:alpha val="87000"/>
          </a:srgbClr>
        </a:solidFill>
      </dgm:spPr>
    </dgm:pt>
    <dgm:pt modelId="{C78C8D08-1C44-42C3-B360-5CF409DD5431}" type="pres">
      <dgm:prSet presAssocID="{1FCE059B-C67E-4150-A7E3-574BC1ADFE65}" presName="txNode" presStyleLbl="node1" presStyleIdx="1" presStyleCnt="7" custScaleX="95057" custScaleY="295131" custLinFactNeighborX="-564" custLinFactNeighborY="10488">
        <dgm:presLayoutVars>
          <dgm:bulletEnabled val="1"/>
        </dgm:presLayoutVars>
      </dgm:prSet>
      <dgm:spPr/>
    </dgm:pt>
    <dgm:pt modelId="{4FDEE0AB-752B-4AE9-B4E7-364E12DBF8A0}" type="pres">
      <dgm:prSet presAssocID="{83B74E29-7EE8-4C2D-B8A0-5474444AED9D}" presName="sibTrans" presStyleLbl="sibTrans2D1" presStyleIdx="1" presStyleCnt="6" custLinFactNeighborY="-12244"/>
      <dgm:spPr/>
    </dgm:pt>
    <dgm:pt modelId="{0602D8DE-DBD1-4BB4-97EB-0DDC3CE11695}" type="pres">
      <dgm:prSet presAssocID="{83B74E29-7EE8-4C2D-B8A0-5474444AED9D}" presName="connTx" presStyleLbl="sibTrans2D1" presStyleIdx="1" presStyleCnt="6"/>
      <dgm:spPr/>
    </dgm:pt>
    <dgm:pt modelId="{AE505AA8-7EB3-48DC-BFEE-E89152BC82CD}" type="pres">
      <dgm:prSet presAssocID="{295C1E1E-3A40-4753-B1DF-E2448DF0F3B9}" presName="composite" presStyleCnt="0"/>
      <dgm:spPr/>
    </dgm:pt>
    <dgm:pt modelId="{594688D2-7C49-4351-BBF5-CB269D55CC60}" type="pres">
      <dgm:prSet presAssocID="{295C1E1E-3A40-4753-B1DF-E2448DF0F3B9}" presName="imagSh" presStyleLbl="bgImgPlace1" presStyleIdx="2" presStyleCnt="7" custLinFactNeighborX="478" custLinFactNeighborY="-82683"/>
      <dgm:spPr>
        <a:solidFill>
          <a:srgbClr val="92D050">
            <a:alpha val="87000"/>
          </a:srgbClr>
        </a:solidFill>
      </dgm:spPr>
    </dgm:pt>
    <dgm:pt modelId="{AC89D371-A773-418C-8E1F-B8ED5BD33278}" type="pres">
      <dgm:prSet presAssocID="{295C1E1E-3A40-4753-B1DF-E2448DF0F3B9}" presName="txNode" presStyleLbl="node1" presStyleIdx="2" presStyleCnt="7" custScaleX="112116" custScaleY="295131" custLinFactNeighborX="-416" custLinFactNeighborY="10488">
        <dgm:presLayoutVars>
          <dgm:bulletEnabled val="1"/>
        </dgm:presLayoutVars>
      </dgm:prSet>
      <dgm:spPr/>
    </dgm:pt>
    <dgm:pt modelId="{77556408-61B2-4520-B6CB-3A7E7384B5CE}" type="pres">
      <dgm:prSet presAssocID="{84B2B175-5CDF-4A01-BF77-6EEA1C2BF16A}" presName="sibTrans" presStyleLbl="sibTrans2D1" presStyleIdx="2" presStyleCnt="6" custLinFactNeighborY="-6122"/>
      <dgm:spPr/>
    </dgm:pt>
    <dgm:pt modelId="{588DEAC1-E331-4193-9CB3-43E072C7035D}" type="pres">
      <dgm:prSet presAssocID="{84B2B175-5CDF-4A01-BF77-6EEA1C2BF16A}" presName="connTx" presStyleLbl="sibTrans2D1" presStyleIdx="2" presStyleCnt="6"/>
      <dgm:spPr/>
    </dgm:pt>
    <dgm:pt modelId="{08483D3F-3EB6-4B14-851D-A4D98123D859}" type="pres">
      <dgm:prSet presAssocID="{D171BF94-27CA-460D-BF0B-C9951E01DE68}" presName="composite" presStyleCnt="0"/>
      <dgm:spPr/>
    </dgm:pt>
    <dgm:pt modelId="{CD272899-7C67-486A-A3B3-58D402CA109B}" type="pres">
      <dgm:prSet presAssocID="{D171BF94-27CA-460D-BF0B-C9951E01DE68}" presName="imagSh" presStyleLbl="bgImgPlace1" presStyleIdx="3" presStyleCnt="7" custLinFactNeighborX="-131" custLinFactNeighborY="-82683"/>
      <dgm:spPr>
        <a:solidFill>
          <a:srgbClr val="92D050">
            <a:alpha val="87000"/>
          </a:srgbClr>
        </a:solidFill>
      </dgm:spPr>
    </dgm:pt>
    <dgm:pt modelId="{6FBAD514-F92E-400E-A5C0-B3226836FF45}" type="pres">
      <dgm:prSet presAssocID="{D171BF94-27CA-460D-BF0B-C9951E01DE68}" presName="txNode" presStyleLbl="node1" presStyleIdx="3" presStyleCnt="7" custScaleX="114457" custScaleY="295131" custLinFactNeighborX="287" custLinFactNeighborY="10488">
        <dgm:presLayoutVars>
          <dgm:bulletEnabled val="1"/>
        </dgm:presLayoutVars>
      </dgm:prSet>
      <dgm:spPr/>
    </dgm:pt>
    <dgm:pt modelId="{B55226C0-8522-4BA1-B6A5-840F11E6C124}" type="pres">
      <dgm:prSet presAssocID="{5FAE9DCE-8482-4E67-8519-1E7BE3D6008B}" presName="sibTrans" presStyleLbl="sibTrans2D1" presStyleIdx="3" presStyleCnt="6" custLinFactNeighborY="-6122"/>
      <dgm:spPr/>
    </dgm:pt>
    <dgm:pt modelId="{945A9593-133B-4369-B164-BFFE4276BBB0}" type="pres">
      <dgm:prSet presAssocID="{5FAE9DCE-8482-4E67-8519-1E7BE3D6008B}" presName="connTx" presStyleLbl="sibTrans2D1" presStyleIdx="3" presStyleCnt="6"/>
      <dgm:spPr/>
    </dgm:pt>
    <dgm:pt modelId="{A964FE57-5994-495A-A39B-7CF32F1E2576}" type="pres">
      <dgm:prSet presAssocID="{AFA97527-3FF2-486E-A55C-DA30602729F1}" presName="composite" presStyleCnt="0"/>
      <dgm:spPr/>
    </dgm:pt>
    <dgm:pt modelId="{819851C6-5342-4FAF-AE71-9FDB6BE4A5B9}" type="pres">
      <dgm:prSet presAssocID="{AFA97527-3FF2-486E-A55C-DA30602729F1}" presName="imagSh" presStyleLbl="bgImgPlace1" presStyleIdx="4" presStyleCnt="7" custLinFactNeighborY="-82683"/>
      <dgm:spPr>
        <a:solidFill>
          <a:srgbClr val="92D050">
            <a:alpha val="87000"/>
          </a:srgbClr>
        </a:solidFill>
      </dgm:spPr>
    </dgm:pt>
    <dgm:pt modelId="{9871FEEB-CC8A-4506-8F82-5DA31909C346}" type="pres">
      <dgm:prSet presAssocID="{AFA97527-3FF2-486E-A55C-DA30602729F1}" presName="txNode" presStyleLbl="node1" presStyleIdx="4" presStyleCnt="7" custScaleX="125425" custScaleY="295131" custLinFactNeighborX="287" custLinFactNeighborY="10488">
        <dgm:presLayoutVars>
          <dgm:bulletEnabled val="1"/>
        </dgm:presLayoutVars>
      </dgm:prSet>
      <dgm:spPr/>
    </dgm:pt>
    <dgm:pt modelId="{6D6C9822-CD95-4977-A24D-FC921D1045BA}" type="pres">
      <dgm:prSet presAssocID="{FFFE65DF-F5E9-40EA-9E42-04A2901A01B9}" presName="sibTrans" presStyleLbl="sibTrans2D1" presStyleIdx="4" presStyleCnt="6"/>
      <dgm:spPr/>
    </dgm:pt>
    <dgm:pt modelId="{2770E077-CB14-4605-BB41-B9A2FB4AE30D}" type="pres">
      <dgm:prSet presAssocID="{FFFE65DF-F5E9-40EA-9E42-04A2901A01B9}" presName="connTx" presStyleLbl="sibTrans2D1" presStyleIdx="4" presStyleCnt="6"/>
      <dgm:spPr/>
    </dgm:pt>
    <dgm:pt modelId="{26AD4ECD-E024-426B-AE5B-2DC0047121B8}" type="pres">
      <dgm:prSet presAssocID="{D37EB930-67E2-4F17-97D3-A8FE7F617D08}" presName="composite" presStyleCnt="0"/>
      <dgm:spPr/>
    </dgm:pt>
    <dgm:pt modelId="{CEC3C474-D38D-40D6-A2CA-C6C50502E544}" type="pres">
      <dgm:prSet presAssocID="{D37EB930-67E2-4F17-97D3-A8FE7F617D08}" presName="imagSh" presStyleLbl="bgImgPlace1" presStyleIdx="5" presStyleCnt="7" custLinFactNeighborY="-82683"/>
      <dgm:spPr>
        <a:solidFill>
          <a:srgbClr val="92D050">
            <a:alpha val="87000"/>
          </a:srgbClr>
        </a:solidFill>
      </dgm:spPr>
    </dgm:pt>
    <dgm:pt modelId="{5A8F726D-45B2-4849-8BE4-C9ED42E25A67}" type="pres">
      <dgm:prSet presAssocID="{D37EB930-67E2-4F17-97D3-A8FE7F617D08}" presName="txNode" presStyleLbl="node1" presStyleIdx="5" presStyleCnt="7" custScaleX="127085" custScaleY="295131" custLinFactNeighborX="287" custLinFactNeighborY="15765">
        <dgm:presLayoutVars>
          <dgm:bulletEnabled val="1"/>
        </dgm:presLayoutVars>
      </dgm:prSet>
      <dgm:spPr/>
    </dgm:pt>
    <dgm:pt modelId="{2350A455-87F9-47D6-914A-ADAA0D618685}" type="pres">
      <dgm:prSet presAssocID="{88CD648A-652C-4B70-BA79-1C67EDC38B47}" presName="sibTrans" presStyleLbl="sibTrans2D1" presStyleIdx="5" presStyleCnt="6"/>
      <dgm:spPr/>
    </dgm:pt>
    <dgm:pt modelId="{075DC412-8970-4E5B-9AB2-C0E31394F896}" type="pres">
      <dgm:prSet presAssocID="{88CD648A-652C-4B70-BA79-1C67EDC38B47}" presName="connTx" presStyleLbl="sibTrans2D1" presStyleIdx="5" presStyleCnt="6"/>
      <dgm:spPr/>
    </dgm:pt>
    <dgm:pt modelId="{F6773A6C-76BC-4FB7-A8AE-3DC4ADA6586D}" type="pres">
      <dgm:prSet presAssocID="{45C58465-0E06-4311-AB79-6B843D8A3D66}" presName="composite" presStyleCnt="0"/>
      <dgm:spPr/>
    </dgm:pt>
    <dgm:pt modelId="{55992B8C-3CE0-4A41-8E48-21B76FFD0D0D}" type="pres">
      <dgm:prSet presAssocID="{45C58465-0E06-4311-AB79-6B843D8A3D66}" presName="imagSh" presStyleLbl="bgImgPlace1" presStyleIdx="6" presStyleCnt="7" custLinFactNeighborX="-69" custLinFactNeighborY="-81189"/>
      <dgm:spPr>
        <a:solidFill>
          <a:srgbClr val="92D050">
            <a:alpha val="87000"/>
          </a:srgbClr>
        </a:solidFill>
      </dgm:spPr>
    </dgm:pt>
    <dgm:pt modelId="{BE86FBA6-7D0B-4B70-B73A-77A59F458A7A}" type="pres">
      <dgm:prSet presAssocID="{45C58465-0E06-4311-AB79-6B843D8A3D66}" presName="txNode" presStyleLbl="node1" presStyleIdx="6" presStyleCnt="7" custScaleX="106995" custScaleY="295131" custLinFactNeighborX="131" custLinFactNeighborY="18625">
        <dgm:presLayoutVars>
          <dgm:bulletEnabled val="1"/>
        </dgm:presLayoutVars>
      </dgm:prSet>
      <dgm:spPr/>
    </dgm:pt>
  </dgm:ptLst>
  <dgm:cxnLst>
    <dgm:cxn modelId="{111D3700-2E32-4127-AC8E-8A7ABE3C12F1}" srcId="{0FB28296-5F18-4918-A6A2-5D3B642BDF44}" destId="{D37EB930-67E2-4F17-97D3-A8FE7F617D08}" srcOrd="5" destOrd="0" parTransId="{BADEAD50-F666-4FBA-A139-A90850CBC4A6}" sibTransId="{88CD648A-652C-4B70-BA79-1C67EDC38B47}"/>
    <dgm:cxn modelId="{68F5CD05-BA3D-4401-94BA-B60DADD6B6BF}" srcId="{D37EB930-67E2-4F17-97D3-A8FE7F617D08}" destId="{4F7D37BA-B539-49E1-A96C-B5A472CFE317}" srcOrd="3" destOrd="0" parTransId="{7873B252-EE2D-4F3E-975C-53337182C73F}" sibTransId="{E9837074-7C73-4D50-858E-EDB7F6FC9DAD}"/>
    <dgm:cxn modelId="{205B9106-6478-44A1-83BE-23E1B89E8993}" type="presOf" srcId="{C8613032-3A01-4849-A945-03B24CCD5A1E}" destId="{AC89D371-A773-418C-8E1F-B8ED5BD33278}" srcOrd="0" destOrd="2" presId="urn:microsoft.com/office/officeart/2005/8/layout/hProcess10"/>
    <dgm:cxn modelId="{1FBD0E0F-9A17-4F4D-A2DD-761BCDC6CBF2}" srcId="{D37EB930-67E2-4F17-97D3-A8FE7F617D08}" destId="{7704427E-676C-4BC9-8847-725A562B18A3}" srcOrd="6" destOrd="0" parTransId="{08B5FC6D-2AE1-4987-B996-DCBE4F1A2B54}" sibTransId="{06FD3954-4359-4801-861D-C7FA4F284CCB}"/>
    <dgm:cxn modelId="{07844611-02DE-4608-BFB2-9C9C3EE86B39}" srcId="{0FB28296-5F18-4918-A6A2-5D3B642BDF44}" destId="{CDFB6937-9973-4BB2-8DAF-7E7ACB43EAC1}" srcOrd="0" destOrd="0" parTransId="{AC544820-1BF3-41D6-ADD4-3FA8A202CD84}" sibTransId="{7E34A5A8-FCB7-4F05-9027-2118D22CD6B2}"/>
    <dgm:cxn modelId="{EB183D12-D36A-4301-8C5C-E40BEA6F9175}" type="presOf" srcId="{CDFB6937-9973-4BB2-8DAF-7E7ACB43EAC1}" destId="{951D05D9-7BD2-4B35-9496-6E0D7F5ED7CB}" srcOrd="0" destOrd="0" presId="urn:microsoft.com/office/officeart/2005/8/layout/hProcess10"/>
    <dgm:cxn modelId="{06776D17-BD5F-4E95-8563-54312152522A}" type="presOf" srcId="{4F7D37BA-B539-49E1-A96C-B5A472CFE317}" destId="{5A8F726D-45B2-4849-8BE4-C9ED42E25A67}" srcOrd="0" destOrd="4" presId="urn:microsoft.com/office/officeart/2005/8/layout/hProcess10"/>
    <dgm:cxn modelId="{FD0FDC17-8083-43FA-9EB0-62CCE6D18EB5}" type="presOf" srcId="{7ABA1654-65EF-4A50-AF7E-FCBC7839841F}" destId="{BE86FBA6-7D0B-4B70-B73A-77A59F458A7A}" srcOrd="0" destOrd="5" presId="urn:microsoft.com/office/officeart/2005/8/layout/hProcess10"/>
    <dgm:cxn modelId="{3C104B1B-CA3E-4E58-9659-D9DD9A9B0823}" type="presOf" srcId="{6B24BEF4-F72C-4AF8-8E8A-60CB70F56746}" destId="{AC89D371-A773-418C-8E1F-B8ED5BD33278}" srcOrd="0" destOrd="1" presId="urn:microsoft.com/office/officeart/2005/8/layout/hProcess10"/>
    <dgm:cxn modelId="{D5235623-1A0E-428B-8FAD-919BF9CF68A5}" srcId="{D171BF94-27CA-460D-BF0B-C9951E01DE68}" destId="{F9874C33-BAE0-4DF8-AB72-F6291ECBF640}" srcOrd="1" destOrd="0" parTransId="{8D8744E5-5A3B-45C7-B83F-3B5DA80B6A5B}" sibTransId="{CF5C3D02-3F34-4BE9-881E-EB0CF592C689}"/>
    <dgm:cxn modelId="{EB481224-269E-453B-AA01-39CBB698C8DD}" srcId="{D171BF94-27CA-460D-BF0B-C9951E01DE68}" destId="{2B81EC0A-5023-4894-800C-C6A681FF1340}" srcOrd="5" destOrd="0" parTransId="{02F996AB-5048-4DCC-A655-3F78861167BE}" sibTransId="{B964F9A6-1F0F-474D-9F1A-2D1049696AE1}"/>
    <dgm:cxn modelId="{2AA22624-9A2E-4621-B410-2F0787EB295C}" srcId="{AFA97527-3FF2-486E-A55C-DA30602729F1}" destId="{55FA8164-1071-4134-8D46-7C7AE7F408D0}" srcOrd="0" destOrd="0" parTransId="{F7C63490-E852-4C4E-A694-8479BFAF379C}" sibTransId="{C5F9D2D9-C1A5-4144-B86B-2A4FD73DED80}"/>
    <dgm:cxn modelId="{77252D24-E0AF-46C1-815F-E05BAA3F33A0}" type="presOf" srcId="{4AC02AB6-8851-47DA-B400-4831EA2DA737}" destId="{9871FEEB-CC8A-4506-8F82-5DA31909C346}" srcOrd="0" destOrd="2" presId="urn:microsoft.com/office/officeart/2005/8/layout/hProcess10"/>
    <dgm:cxn modelId="{FA1CFA24-2BFD-45B6-A63A-83679122A860}" srcId="{295C1E1E-3A40-4753-B1DF-E2448DF0F3B9}" destId="{1D3E66CF-A150-4D38-A2A0-553FD9597D66}" srcOrd="2" destOrd="0" parTransId="{5F0576C3-4A8F-4E21-AF3D-A88CC096E746}" sibTransId="{B6E2CF4B-A3DC-4327-8719-1E3D0ABCA66E}"/>
    <dgm:cxn modelId="{1FF1E927-5010-452C-AAF0-601705F401CD}" type="presOf" srcId="{88CD648A-652C-4B70-BA79-1C67EDC38B47}" destId="{2350A455-87F9-47D6-914A-ADAA0D618685}" srcOrd="0" destOrd="0" presId="urn:microsoft.com/office/officeart/2005/8/layout/hProcess10"/>
    <dgm:cxn modelId="{4EF2402A-6814-4462-B405-3CE90CCA59CE}" srcId="{CDFB6937-9973-4BB2-8DAF-7E7ACB43EAC1}" destId="{37452848-6008-4BB8-9445-970D7ABEB296}" srcOrd="0" destOrd="0" parTransId="{D6B6AD72-D36B-4B99-A5B0-FACA01932309}" sibTransId="{A6519DD5-D69F-4A06-B064-2E392D04CF5A}"/>
    <dgm:cxn modelId="{368B7C2B-9A3B-469B-B359-D0849EE784D7}" srcId="{D37EB930-67E2-4F17-97D3-A8FE7F617D08}" destId="{1A37F5C8-80B3-4712-AAD3-592E4BECCB15}" srcOrd="5" destOrd="0" parTransId="{5FE48B67-16B6-4ED3-B4A1-47645C3DA0AA}" sibTransId="{E8D6ECAF-F9C1-4F94-A98A-3DB39DF4E71B}"/>
    <dgm:cxn modelId="{18B49B2E-7B91-42F6-8017-6B274F9581A6}" srcId="{295C1E1E-3A40-4753-B1DF-E2448DF0F3B9}" destId="{A14908F4-4437-45E9-B74C-6A6F71A15B77}" srcOrd="5" destOrd="0" parTransId="{3E2056EC-C514-492E-B963-2D4645F9086E}" sibTransId="{D55BA1B8-EA11-4BA6-A5CF-1A870DA1CBB3}"/>
    <dgm:cxn modelId="{D6E9E633-9E78-42C9-A8E5-7B58D62BD34F}" type="presOf" srcId="{0E20C3EA-048E-42CC-B2BA-6D321B94DAF8}" destId="{5A8F726D-45B2-4849-8BE4-C9ED42E25A67}" srcOrd="0" destOrd="5" presId="urn:microsoft.com/office/officeart/2005/8/layout/hProcess10"/>
    <dgm:cxn modelId="{1632F537-D24C-4716-A7BD-83C36A183564}" type="presOf" srcId="{83B74E29-7EE8-4C2D-B8A0-5474444AED9D}" destId="{4FDEE0AB-752B-4AE9-B4E7-364E12DBF8A0}" srcOrd="0" destOrd="0" presId="urn:microsoft.com/office/officeart/2005/8/layout/hProcess10"/>
    <dgm:cxn modelId="{50714E3C-DFEF-4668-8CF2-DC140E194076}" type="presOf" srcId="{2B81EC0A-5023-4894-800C-C6A681FF1340}" destId="{6FBAD514-F92E-400E-A5C0-B3226836FF45}" srcOrd="0" destOrd="6" presId="urn:microsoft.com/office/officeart/2005/8/layout/hProcess10"/>
    <dgm:cxn modelId="{0D0A4A41-F09B-4B92-A8C6-0388FA1E47D6}" type="presOf" srcId="{7E34A5A8-FCB7-4F05-9027-2118D22CD6B2}" destId="{1884B7EA-D6BA-45A2-9DCE-0013155A39BF}" srcOrd="1" destOrd="0" presId="urn:microsoft.com/office/officeart/2005/8/layout/hProcess10"/>
    <dgm:cxn modelId="{0A657862-359C-48A0-87B1-6D87E825790D}" srcId="{AFA97527-3FF2-486E-A55C-DA30602729F1}" destId="{C2CBAE8F-EE7C-4725-9A53-A4610921C9CF}" srcOrd="3" destOrd="0" parTransId="{E10F406B-ED34-4D6F-B758-D4F20CEDFD77}" sibTransId="{0852E3EA-3348-4F3E-AD23-343C085DDB25}"/>
    <dgm:cxn modelId="{E4EB1643-B95D-4443-BF10-596919F2B0D9}" type="presOf" srcId="{A14908F4-4437-45E9-B74C-6A6F71A15B77}" destId="{AC89D371-A773-418C-8E1F-B8ED5BD33278}" srcOrd="0" destOrd="6" presId="urn:microsoft.com/office/officeart/2005/8/layout/hProcess10"/>
    <dgm:cxn modelId="{0F77B743-D734-45F6-A11C-14ED326B9A2D}" type="presOf" srcId="{F9874C33-BAE0-4DF8-AB72-F6291ECBF640}" destId="{6FBAD514-F92E-400E-A5C0-B3226836FF45}" srcOrd="0" destOrd="2" presId="urn:microsoft.com/office/officeart/2005/8/layout/hProcess10"/>
    <dgm:cxn modelId="{D5C71564-EF33-4DC3-9E3A-537385A45D8F}" type="presOf" srcId="{5CFA4848-5F82-4E66-9D8D-0697E895330B}" destId="{AC89D371-A773-418C-8E1F-B8ED5BD33278}" srcOrd="0" destOrd="7" presId="urn:microsoft.com/office/officeart/2005/8/layout/hProcess10"/>
    <dgm:cxn modelId="{C4E35264-7B58-4158-9AB1-F98A007F7496}" type="presOf" srcId="{83B74E29-7EE8-4C2D-B8A0-5474444AED9D}" destId="{0602D8DE-DBD1-4BB4-97EB-0DDC3CE11695}" srcOrd="1" destOrd="0" presId="urn:microsoft.com/office/officeart/2005/8/layout/hProcess10"/>
    <dgm:cxn modelId="{6356BE65-2FBF-414A-9147-071D97CE56A3}" type="presOf" srcId="{D28269E7-7276-41C8-9613-D1896BCE915A}" destId="{6FBAD514-F92E-400E-A5C0-B3226836FF45}" srcOrd="0" destOrd="5" presId="urn:microsoft.com/office/officeart/2005/8/layout/hProcess10"/>
    <dgm:cxn modelId="{9FF40147-7248-42AB-A996-F3067B443443}" srcId="{AFA97527-3FF2-486E-A55C-DA30602729F1}" destId="{4AC02AB6-8851-47DA-B400-4831EA2DA737}" srcOrd="1" destOrd="0" parTransId="{746C2B57-AECD-4AAB-9C15-3CC366B94E91}" sibTransId="{08027C2C-9E94-4FE1-B488-8861F1D63189}"/>
    <dgm:cxn modelId="{D3E48669-C2C2-4F91-9A4C-0A3001DB5C0B}" type="presOf" srcId="{0FB28296-5F18-4918-A6A2-5D3B642BDF44}" destId="{06DD6891-4BF9-4B6D-A20F-113E76A44A81}" srcOrd="0" destOrd="0" presId="urn:microsoft.com/office/officeart/2005/8/layout/hProcess10"/>
    <dgm:cxn modelId="{D75DEF49-C37B-446F-9404-29A4F3357991}" type="presOf" srcId="{4E98C71F-02E6-4753-AE30-9B56B08F760A}" destId="{BE86FBA6-7D0B-4B70-B73A-77A59F458A7A}" srcOrd="0" destOrd="4" presId="urn:microsoft.com/office/officeart/2005/8/layout/hProcess10"/>
    <dgm:cxn modelId="{48B4906A-AB74-4347-9973-E4927AD3172E}" type="presOf" srcId="{79528A3B-AED9-4AFC-A995-DFDBB99C32A5}" destId="{BE86FBA6-7D0B-4B70-B73A-77A59F458A7A}" srcOrd="0" destOrd="3" presId="urn:microsoft.com/office/officeart/2005/8/layout/hProcess10"/>
    <dgm:cxn modelId="{4EEE466B-AD43-47F1-BACB-FEEF7BEF12FF}" type="presOf" srcId="{137DCBCE-6195-436D-8E65-349812C755A9}" destId="{5A8F726D-45B2-4849-8BE4-C9ED42E25A67}" srcOrd="0" destOrd="1" presId="urn:microsoft.com/office/officeart/2005/8/layout/hProcess10"/>
    <dgm:cxn modelId="{72C8CD4B-DBDD-4E8C-B678-8CF449E2495C}" srcId="{45C58465-0E06-4311-AB79-6B843D8A3D66}" destId="{D8C8852B-CD94-4F8A-8E04-2369D5E6E4E0}" srcOrd="0" destOrd="0" parTransId="{495116EB-51B8-4BEF-9072-124E4E9E152F}" sibTransId="{17916C41-319B-43C0-873B-BDC0243697B7}"/>
    <dgm:cxn modelId="{CBC0A06D-1F10-4D27-8C64-467DBA999539}" type="presOf" srcId="{5F8E1081-92A0-45BF-A530-EAAB2B3A0CE4}" destId="{6FBAD514-F92E-400E-A5C0-B3226836FF45}" srcOrd="0" destOrd="3" presId="urn:microsoft.com/office/officeart/2005/8/layout/hProcess10"/>
    <dgm:cxn modelId="{0DB5B84F-F262-46D3-9E85-1EE8D94D6AF2}" srcId="{0FB28296-5F18-4918-A6A2-5D3B642BDF44}" destId="{295C1E1E-3A40-4753-B1DF-E2448DF0F3B9}" srcOrd="2" destOrd="0" parTransId="{C31E737A-A34B-49EF-8098-210F77903D59}" sibTransId="{84B2B175-5CDF-4A01-BF77-6EEA1C2BF16A}"/>
    <dgm:cxn modelId="{D12E6272-3DF9-40EC-9440-9B2C06C5A0F0}" type="presOf" srcId="{57EFF9F8-2052-4C85-BEBA-70DE6D6B053C}" destId="{6FBAD514-F92E-400E-A5C0-B3226836FF45}" srcOrd="0" destOrd="1" presId="urn:microsoft.com/office/officeart/2005/8/layout/hProcess10"/>
    <dgm:cxn modelId="{B5FC3654-0992-441E-8522-214DCAC9C33B}" srcId="{0FB28296-5F18-4918-A6A2-5D3B642BDF44}" destId="{45C58465-0E06-4311-AB79-6B843D8A3D66}" srcOrd="6" destOrd="0" parTransId="{D422497D-DD43-4295-8DAA-37F41BEF4777}" sibTransId="{DA47B969-DBC4-4A2B-A805-52A2E3858DC7}"/>
    <dgm:cxn modelId="{583C4A75-2703-4A99-A4CA-6453A22DDFF1}" type="presOf" srcId="{FFFE65DF-F5E9-40EA-9E42-04A2901A01B9}" destId="{2770E077-CB14-4605-BB41-B9A2FB4AE30D}" srcOrd="1" destOrd="0" presId="urn:microsoft.com/office/officeart/2005/8/layout/hProcess10"/>
    <dgm:cxn modelId="{C0FE8A79-D84F-4BEB-AE69-15F083505222}" srcId="{0FB28296-5F18-4918-A6A2-5D3B642BDF44}" destId="{1FCE059B-C67E-4150-A7E3-574BC1ADFE65}" srcOrd="1" destOrd="0" parTransId="{E4088D5E-1714-4213-92FA-41BFB3255D28}" sibTransId="{83B74E29-7EE8-4C2D-B8A0-5474444AED9D}"/>
    <dgm:cxn modelId="{FF0B575A-D9DC-4AB9-A5F8-62C295D0C1B8}" srcId="{295C1E1E-3A40-4753-B1DF-E2448DF0F3B9}" destId="{C8613032-3A01-4849-A945-03B24CCD5A1E}" srcOrd="1" destOrd="0" parTransId="{FF72695F-391E-4EDF-B725-12C9853B1830}" sibTransId="{BA082538-A8D6-4949-A562-8A7848011A15}"/>
    <dgm:cxn modelId="{98FA795A-F535-4A33-A68C-F859D6DED1BF}" type="presOf" srcId="{5FAE9DCE-8482-4E67-8519-1E7BE3D6008B}" destId="{945A9593-133B-4369-B164-BFFE4276BBB0}" srcOrd="1" destOrd="0" presId="urn:microsoft.com/office/officeart/2005/8/layout/hProcess10"/>
    <dgm:cxn modelId="{F523F57A-4DB5-4A3C-860C-9EAEEE386AB2}" srcId="{45C58465-0E06-4311-AB79-6B843D8A3D66}" destId="{4E98C71F-02E6-4753-AE30-9B56B08F760A}" srcOrd="3" destOrd="0" parTransId="{53360996-608E-4E8C-89E9-BCD24F990196}" sibTransId="{D9701DDB-2C88-4530-9F59-6A4E66D2EFB9}"/>
    <dgm:cxn modelId="{A910247C-D84B-4A9E-BB3A-F4A3DFFE9796}" srcId="{D171BF94-27CA-460D-BF0B-C9951E01DE68}" destId="{D28269E7-7276-41C8-9613-D1896BCE915A}" srcOrd="4" destOrd="0" parTransId="{37C8EA56-11FE-46BB-87EC-9B5444B1CC33}" sibTransId="{8231DA37-2B4C-40C3-B4F6-8396968B4610}"/>
    <dgm:cxn modelId="{8759877C-E53E-4B84-A509-0B8123D6E274}" srcId="{D37EB930-67E2-4F17-97D3-A8FE7F617D08}" destId="{0E20C3EA-048E-42CC-B2BA-6D321B94DAF8}" srcOrd="4" destOrd="0" parTransId="{E8CB463A-AEF5-4641-AE15-5A333084269D}" sibTransId="{F93DBAA1-D8F5-4158-93B7-3CEC5133E547}"/>
    <dgm:cxn modelId="{67F2177D-7310-4FA2-9DAE-D5BDF2303D62}" type="presOf" srcId="{DF4F5560-0C8C-466B-AAE9-44B55B3832EF}" destId="{9871FEEB-CC8A-4506-8F82-5DA31909C346}" srcOrd="0" destOrd="3" presId="urn:microsoft.com/office/officeart/2005/8/layout/hProcess10"/>
    <dgm:cxn modelId="{B5346580-09E7-48CD-A4E2-E56093E9B202}" srcId="{295C1E1E-3A40-4753-B1DF-E2448DF0F3B9}" destId="{5CFA4848-5F82-4E66-9D8D-0697E895330B}" srcOrd="6" destOrd="0" parTransId="{70D237E7-AC6D-4D2C-95C6-1413D2DC2A06}" sibTransId="{E229248A-AFA0-4161-9835-91D5EA4BFB2D}"/>
    <dgm:cxn modelId="{15316A80-5C6E-4189-9CF4-00C3AF890357}" srcId="{295C1E1E-3A40-4753-B1DF-E2448DF0F3B9}" destId="{E4C61F17-C4B6-4562-BF6A-7AE053B1265B}" srcOrd="3" destOrd="0" parTransId="{519083E8-BAB8-40FD-AC37-7CBB953C7DBA}" sibTransId="{DB325372-5C1B-4550-9917-0A7DB0265B80}"/>
    <dgm:cxn modelId="{3CCC3E91-A763-4614-8590-D5EADF9C5FCC}" srcId="{D37EB930-67E2-4F17-97D3-A8FE7F617D08}" destId="{F6797A3F-19D5-4E55-805E-2AEF50D53165}" srcOrd="1" destOrd="0" parTransId="{CB178392-A8F0-460B-9FBC-A51E4BB1AD56}" sibTransId="{FADC8772-B41A-494C-B504-ED7276A866CC}"/>
    <dgm:cxn modelId="{3AA4E092-6688-44B5-9E49-1E65D458EDAD}" type="presOf" srcId="{A9694E01-D692-497B-B01A-00725F4B6EDB}" destId="{BE86FBA6-7D0B-4B70-B73A-77A59F458A7A}" srcOrd="0" destOrd="2" presId="urn:microsoft.com/office/officeart/2005/8/layout/hProcess10"/>
    <dgm:cxn modelId="{BC8BEC93-E5BC-46B5-A0E8-ED4A35F5EEEF}" srcId="{0FB28296-5F18-4918-A6A2-5D3B642BDF44}" destId="{AFA97527-3FF2-486E-A55C-DA30602729F1}" srcOrd="4" destOrd="0" parTransId="{CD0D31D8-0B73-48EF-B149-626F4A9FC90C}" sibTransId="{FFFE65DF-F5E9-40EA-9E42-04A2901A01B9}"/>
    <dgm:cxn modelId="{680F5394-AE02-400B-B067-52BA601C1782}" type="presOf" srcId="{AFA97527-3FF2-486E-A55C-DA30602729F1}" destId="{9871FEEB-CC8A-4506-8F82-5DA31909C346}" srcOrd="0" destOrd="0" presId="urn:microsoft.com/office/officeart/2005/8/layout/hProcess10"/>
    <dgm:cxn modelId="{4353CD94-B6E2-4F6A-91B3-C6672C86738E}" type="presOf" srcId="{84B2B175-5CDF-4A01-BF77-6EEA1C2BF16A}" destId="{588DEAC1-E331-4193-9CB3-43E072C7035D}" srcOrd="1" destOrd="0" presId="urn:microsoft.com/office/officeart/2005/8/layout/hProcess10"/>
    <dgm:cxn modelId="{43ADC096-0CDA-4FD3-A201-0C153A7BA816}" type="presOf" srcId="{BD1F0195-6223-4235-BB9C-934856AE837A}" destId="{5A8F726D-45B2-4849-8BE4-C9ED42E25A67}" srcOrd="0" destOrd="3" presId="urn:microsoft.com/office/officeart/2005/8/layout/hProcess10"/>
    <dgm:cxn modelId="{6834D59F-ED3F-46B7-AED5-9F3A584E39E4}" srcId="{45C58465-0E06-4311-AB79-6B843D8A3D66}" destId="{79528A3B-AED9-4AFC-A995-DFDBB99C32A5}" srcOrd="2" destOrd="0" parTransId="{CD98AA21-C015-45CC-9DAF-1CAEF54B1627}" sibTransId="{7D28B345-0324-4173-B8DB-6B1BC4BE167B}"/>
    <dgm:cxn modelId="{C1A44DA0-C7BE-4990-AE27-E53B71BA340F}" type="presOf" srcId="{D8C8852B-CD94-4F8A-8E04-2369D5E6E4E0}" destId="{BE86FBA6-7D0B-4B70-B73A-77A59F458A7A}" srcOrd="0" destOrd="1" presId="urn:microsoft.com/office/officeart/2005/8/layout/hProcess10"/>
    <dgm:cxn modelId="{1E4CDEA2-2541-4603-9A2C-C64E1FC995FF}" type="presOf" srcId="{1FCE059B-C67E-4150-A7E3-574BC1ADFE65}" destId="{C78C8D08-1C44-42C3-B360-5CF409DD5431}" srcOrd="0" destOrd="0" presId="urn:microsoft.com/office/officeart/2005/8/layout/hProcess10"/>
    <dgm:cxn modelId="{24A9B6A5-CC41-40C8-8BF4-8AB602871370}" type="presOf" srcId="{E4C61F17-C4B6-4562-BF6A-7AE053B1265B}" destId="{AC89D371-A773-418C-8E1F-B8ED5BD33278}" srcOrd="0" destOrd="4" presId="urn:microsoft.com/office/officeart/2005/8/layout/hProcess10"/>
    <dgm:cxn modelId="{2ABF13A8-A01A-43A7-9F39-8F5F78A76742}" srcId="{D171BF94-27CA-460D-BF0B-C9951E01DE68}" destId="{5F8E1081-92A0-45BF-A530-EAAB2B3A0CE4}" srcOrd="2" destOrd="0" parTransId="{70F3F95D-DF9E-48AB-A30C-22D63AFA9859}" sibTransId="{753E5790-FF62-4909-BBC8-B02FE82F6416}"/>
    <dgm:cxn modelId="{BE3166A8-0112-4FD2-A90E-654054D5DEF6}" type="presOf" srcId="{45C58465-0E06-4311-AB79-6B843D8A3D66}" destId="{BE86FBA6-7D0B-4B70-B73A-77A59F458A7A}" srcOrd="0" destOrd="0" presId="urn:microsoft.com/office/officeart/2005/8/layout/hProcess10"/>
    <dgm:cxn modelId="{48B3A2AA-580E-44DE-ABC7-C74454D2669E}" type="presOf" srcId="{1D3E66CF-A150-4D38-A2A0-553FD9597D66}" destId="{AC89D371-A773-418C-8E1F-B8ED5BD33278}" srcOrd="0" destOrd="3" presId="urn:microsoft.com/office/officeart/2005/8/layout/hProcess10"/>
    <dgm:cxn modelId="{23C820AB-CCBB-49A8-B251-7E181F23CD30}" type="presOf" srcId="{84B2B175-5CDF-4A01-BF77-6EEA1C2BF16A}" destId="{77556408-61B2-4520-B6CB-3A7E7384B5CE}" srcOrd="0" destOrd="0" presId="urn:microsoft.com/office/officeart/2005/8/layout/hProcess10"/>
    <dgm:cxn modelId="{735CB7AB-558E-475D-8FD5-4AFFB81DAA9F}" srcId="{45C58465-0E06-4311-AB79-6B843D8A3D66}" destId="{7ABA1654-65EF-4A50-AF7E-FCBC7839841F}" srcOrd="4" destOrd="0" parTransId="{0094A4E1-9294-4C37-9089-6140A3122081}" sibTransId="{47C1E5ED-F03A-4521-AC60-52D61A08D197}"/>
    <dgm:cxn modelId="{070836B5-4AC4-4225-BE04-304251B4100E}" srcId="{D37EB930-67E2-4F17-97D3-A8FE7F617D08}" destId="{BD1F0195-6223-4235-BB9C-934856AE837A}" srcOrd="2" destOrd="0" parTransId="{73734287-5F93-4A73-A0E8-BCCE9D8B2927}" sibTransId="{5663DFC7-6A8E-4743-9E34-92BE5FC2565C}"/>
    <dgm:cxn modelId="{5C46B7B6-9B3A-4ED6-9576-A02868CB2550}" type="presOf" srcId="{C2CBAE8F-EE7C-4725-9A53-A4610921C9CF}" destId="{9871FEEB-CC8A-4506-8F82-5DA31909C346}" srcOrd="0" destOrd="4" presId="urn:microsoft.com/office/officeart/2005/8/layout/hProcess10"/>
    <dgm:cxn modelId="{ABD871BD-4360-454B-BF10-3E77AF318341}" type="presOf" srcId="{87A1772C-FEAD-4AF0-8E5B-45C97D8DC400}" destId="{9871FEEB-CC8A-4506-8F82-5DA31909C346}" srcOrd="0" destOrd="5" presId="urn:microsoft.com/office/officeart/2005/8/layout/hProcess10"/>
    <dgm:cxn modelId="{C19F88BD-F3D3-43DD-A300-10F10DCDA11B}" srcId="{D171BF94-27CA-460D-BF0B-C9951E01DE68}" destId="{57EFF9F8-2052-4C85-BEBA-70DE6D6B053C}" srcOrd="0" destOrd="0" parTransId="{A77B1FA6-77A4-4ECA-AFF7-5339DF3633B8}" sibTransId="{5D377FF6-1ED4-4735-B47B-E6BE8600521C}"/>
    <dgm:cxn modelId="{BCA57AC3-99BF-4667-AD24-42E7726F6676}" srcId="{295C1E1E-3A40-4753-B1DF-E2448DF0F3B9}" destId="{6B24BEF4-F72C-4AF8-8E8A-60CB70F56746}" srcOrd="0" destOrd="0" parTransId="{3FB923FC-669E-42B8-92CD-4B717C7F1D8E}" sibTransId="{8B61FEE4-D180-448F-89A6-5CF7A234333B}"/>
    <dgm:cxn modelId="{245343C6-CC80-4620-8F0F-A424FD426776}" srcId="{295C1E1E-3A40-4753-B1DF-E2448DF0F3B9}" destId="{0FE12DFA-828B-479D-8A4F-A6A9F88B3E63}" srcOrd="4" destOrd="0" parTransId="{2E4E3BF2-DE5D-4A5D-ABB0-4E95209C9EC3}" sibTransId="{781A0921-4387-4554-BB37-104066467AC2}"/>
    <dgm:cxn modelId="{3FB6D4CC-5672-4CA1-86FB-93369D7688EF}" type="presOf" srcId="{1A37F5C8-80B3-4712-AAD3-592E4BECCB15}" destId="{5A8F726D-45B2-4849-8BE4-C9ED42E25A67}" srcOrd="0" destOrd="6" presId="urn:microsoft.com/office/officeart/2005/8/layout/hProcess10"/>
    <dgm:cxn modelId="{9E136ECD-DAB6-41A3-8241-099C97ED071B}" type="presOf" srcId="{37452848-6008-4BB8-9445-970D7ABEB296}" destId="{951D05D9-7BD2-4B35-9496-6E0D7F5ED7CB}" srcOrd="0" destOrd="1" presId="urn:microsoft.com/office/officeart/2005/8/layout/hProcess10"/>
    <dgm:cxn modelId="{3F15D8CF-EBA7-49C8-B54E-20468236F4F9}" type="presOf" srcId="{7704427E-676C-4BC9-8847-725A562B18A3}" destId="{5A8F726D-45B2-4849-8BE4-C9ED42E25A67}" srcOrd="0" destOrd="7" presId="urn:microsoft.com/office/officeart/2005/8/layout/hProcess10"/>
    <dgm:cxn modelId="{4FD909D3-FD95-415E-9FCA-C3AC6ACF9BDF}" srcId="{D171BF94-27CA-460D-BF0B-C9951E01DE68}" destId="{DB262E2E-2843-4026-82A5-889343022297}" srcOrd="6" destOrd="0" parTransId="{625CE7E6-75F2-4850-8A99-5C5F447F49DF}" sibTransId="{BB083157-E5F9-4CF7-B597-B71CBC46AE55}"/>
    <dgm:cxn modelId="{D80B95D4-DAEE-4B96-8CD4-9A8EF446982E}" type="presOf" srcId="{7E34A5A8-FCB7-4F05-9027-2118D22CD6B2}" destId="{C72F0F2C-0929-448A-8FF2-72824B1490EA}" srcOrd="0" destOrd="0" presId="urn:microsoft.com/office/officeart/2005/8/layout/hProcess10"/>
    <dgm:cxn modelId="{DA5F04D6-8601-43C8-AAE5-2C8B37465CB0}" type="presOf" srcId="{FFFE65DF-F5E9-40EA-9E42-04A2901A01B9}" destId="{6D6C9822-CD95-4977-A24D-FC921D1045BA}" srcOrd="0" destOrd="0" presId="urn:microsoft.com/office/officeart/2005/8/layout/hProcess10"/>
    <dgm:cxn modelId="{005863D9-CEF2-42C7-8577-9D8F4B7877A6}" srcId="{D171BF94-27CA-460D-BF0B-C9951E01DE68}" destId="{BBEB7172-E590-49DB-A7D7-8F5A994AAD88}" srcOrd="3" destOrd="0" parTransId="{578454FB-C8D4-42C6-91D6-DD4DB35EFE85}" sibTransId="{F62717E3-6194-4AFF-BBF7-026ED3DF52C7}"/>
    <dgm:cxn modelId="{1CC966DC-EDD1-4991-8D54-10B87B87F3A6}" type="presOf" srcId="{D37EB930-67E2-4F17-97D3-A8FE7F617D08}" destId="{5A8F726D-45B2-4849-8BE4-C9ED42E25A67}" srcOrd="0" destOrd="0" presId="urn:microsoft.com/office/officeart/2005/8/layout/hProcess10"/>
    <dgm:cxn modelId="{C9AC27DD-D7DB-4111-96C5-A7FCC49ECAA5}" type="presOf" srcId="{F6797A3F-19D5-4E55-805E-2AEF50D53165}" destId="{5A8F726D-45B2-4849-8BE4-C9ED42E25A67}" srcOrd="0" destOrd="2" presId="urn:microsoft.com/office/officeart/2005/8/layout/hProcess10"/>
    <dgm:cxn modelId="{23E983E3-9615-400C-B3A8-BA8999C2E63E}" srcId="{0FB28296-5F18-4918-A6A2-5D3B642BDF44}" destId="{D171BF94-27CA-460D-BF0B-C9951E01DE68}" srcOrd="3" destOrd="0" parTransId="{FBCA1F8A-398A-4FCB-ACDD-48FBB0738A0D}" sibTransId="{5FAE9DCE-8482-4E67-8519-1E7BE3D6008B}"/>
    <dgm:cxn modelId="{F50AA3E4-3AE5-4C63-B4B7-F393DD0B1BAA}" type="presOf" srcId="{DB262E2E-2843-4026-82A5-889343022297}" destId="{6FBAD514-F92E-400E-A5C0-B3226836FF45}" srcOrd="0" destOrd="7" presId="urn:microsoft.com/office/officeart/2005/8/layout/hProcess10"/>
    <dgm:cxn modelId="{548423E5-56DA-4378-B53B-D8319EA1F27A}" srcId="{45C58465-0E06-4311-AB79-6B843D8A3D66}" destId="{A9694E01-D692-497B-B01A-00725F4B6EDB}" srcOrd="1" destOrd="0" parTransId="{2F1E99FE-E0D4-44B2-8BD9-B24EB53B688B}" sibTransId="{E1C2886B-5E19-4552-A446-F59AB5F67A20}"/>
    <dgm:cxn modelId="{C017D7E5-FE0B-42EE-AE84-C290C7CD7073}" type="presOf" srcId="{BBEB7172-E590-49DB-A7D7-8F5A994AAD88}" destId="{6FBAD514-F92E-400E-A5C0-B3226836FF45}" srcOrd="0" destOrd="4" presId="urn:microsoft.com/office/officeart/2005/8/layout/hProcess10"/>
    <dgm:cxn modelId="{6A5097E8-725E-4948-AB6E-62F1C3D23E2E}" type="presOf" srcId="{0FE12DFA-828B-479D-8A4F-A6A9F88B3E63}" destId="{AC89D371-A773-418C-8E1F-B8ED5BD33278}" srcOrd="0" destOrd="5" presId="urn:microsoft.com/office/officeart/2005/8/layout/hProcess10"/>
    <dgm:cxn modelId="{8269D5E9-D208-45D5-B7B9-25D36C7E5259}" srcId="{AFA97527-3FF2-486E-A55C-DA30602729F1}" destId="{87A1772C-FEAD-4AF0-8E5B-45C97D8DC400}" srcOrd="4" destOrd="0" parTransId="{704D0853-38F2-440B-9276-3A7F5AE0F752}" sibTransId="{0DE92790-C39B-4C70-8C5D-6DE55A428C7C}"/>
    <dgm:cxn modelId="{38E309EE-4346-4725-A714-D3E4BE138412}" srcId="{AFA97527-3FF2-486E-A55C-DA30602729F1}" destId="{DF4F5560-0C8C-466B-AAE9-44B55B3832EF}" srcOrd="2" destOrd="0" parTransId="{BE4C2B22-84D9-4638-B9B8-4AE02B48BA08}" sibTransId="{07A2B3D2-29D6-4766-B5A0-053ED4BEE829}"/>
    <dgm:cxn modelId="{C8C7F8F0-8949-4A68-B0D9-DF0AAD1B4DED}" type="presOf" srcId="{D171BF94-27CA-460D-BF0B-C9951E01DE68}" destId="{6FBAD514-F92E-400E-A5C0-B3226836FF45}" srcOrd="0" destOrd="0" presId="urn:microsoft.com/office/officeart/2005/8/layout/hProcess10"/>
    <dgm:cxn modelId="{A20756F9-BEEF-42A9-90BB-2DD5E88D1521}" type="presOf" srcId="{295C1E1E-3A40-4753-B1DF-E2448DF0F3B9}" destId="{AC89D371-A773-418C-8E1F-B8ED5BD33278}" srcOrd="0" destOrd="0" presId="urn:microsoft.com/office/officeart/2005/8/layout/hProcess10"/>
    <dgm:cxn modelId="{957AE4F9-BB49-4BA4-BA83-A07726442CA9}" type="presOf" srcId="{5FAE9DCE-8482-4E67-8519-1E7BE3D6008B}" destId="{B55226C0-8522-4BA1-B6A5-840F11E6C124}" srcOrd="0" destOrd="0" presId="urn:microsoft.com/office/officeart/2005/8/layout/hProcess10"/>
    <dgm:cxn modelId="{650A1EFB-A31C-4A9C-A52B-AF9CA6E4B128}" type="presOf" srcId="{55FA8164-1071-4134-8D46-7C7AE7F408D0}" destId="{9871FEEB-CC8A-4506-8F82-5DA31909C346}" srcOrd="0" destOrd="1" presId="urn:microsoft.com/office/officeart/2005/8/layout/hProcess10"/>
    <dgm:cxn modelId="{A54771FC-7315-490C-B5A0-09F9EB344442}" srcId="{D37EB930-67E2-4F17-97D3-A8FE7F617D08}" destId="{137DCBCE-6195-436D-8E65-349812C755A9}" srcOrd="0" destOrd="0" parTransId="{5FB969FD-18E3-4360-84B5-BFF31792DD1B}" sibTransId="{E5535166-6FC4-4B44-8BEC-1FA8CCC0DABC}"/>
    <dgm:cxn modelId="{ACBE79FF-A49D-446A-AD72-7A24E77488DE}" type="presOf" srcId="{88CD648A-652C-4B70-BA79-1C67EDC38B47}" destId="{075DC412-8970-4E5B-9AB2-C0E31394F896}" srcOrd="1" destOrd="0" presId="urn:microsoft.com/office/officeart/2005/8/layout/hProcess10"/>
    <dgm:cxn modelId="{5855D36E-9E01-4048-9290-61A924477EFB}" type="presParOf" srcId="{06DD6891-4BF9-4B6D-A20F-113E76A44A81}" destId="{47390940-32BE-4CE9-8A55-E14D2264683F}" srcOrd="0" destOrd="0" presId="urn:microsoft.com/office/officeart/2005/8/layout/hProcess10"/>
    <dgm:cxn modelId="{25B97F13-11ED-476C-984D-1B418808BD0D}" type="presParOf" srcId="{47390940-32BE-4CE9-8A55-E14D2264683F}" destId="{761F3040-3744-4A74-BBB5-7AC05BEA1F22}" srcOrd="0" destOrd="0" presId="urn:microsoft.com/office/officeart/2005/8/layout/hProcess10"/>
    <dgm:cxn modelId="{F02ECA94-9D80-43D8-B27A-DABAC3751C47}" type="presParOf" srcId="{47390940-32BE-4CE9-8A55-E14D2264683F}" destId="{951D05D9-7BD2-4B35-9496-6E0D7F5ED7CB}" srcOrd="1" destOrd="0" presId="urn:microsoft.com/office/officeart/2005/8/layout/hProcess10"/>
    <dgm:cxn modelId="{E49C4AC9-65C6-45D6-81F8-5322B18CB3A3}" type="presParOf" srcId="{06DD6891-4BF9-4B6D-A20F-113E76A44A81}" destId="{C72F0F2C-0929-448A-8FF2-72824B1490EA}" srcOrd="1" destOrd="0" presId="urn:microsoft.com/office/officeart/2005/8/layout/hProcess10"/>
    <dgm:cxn modelId="{42E2B520-585A-48A3-A9A4-F835A8B0CB85}" type="presParOf" srcId="{C72F0F2C-0929-448A-8FF2-72824B1490EA}" destId="{1884B7EA-D6BA-45A2-9DCE-0013155A39BF}" srcOrd="0" destOrd="0" presId="urn:microsoft.com/office/officeart/2005/8/layout/hProcess10"/>
    <dgm:cxn modelId="{69DA00E3-31E6-47B0-BB92-359B5B85B186}" type="presParOf" srcId="{06DD6891-4BF9-4B6D-A20F-113E76A44A81}" destId="{FF3AC86A-2B39-4AAF-92E8-6945CB7652A8}" srcOrd="2" destOrd="0" presId="urn:microsoft.com/office/officeart/2005/8/layout/hProcess10"/>
    <dgm:cxn modelId="{2437926D-5D15-4369-AE0D-4543BB3742F4}" type="presParOf" srcId="{FF3AC86A-2B39-4AAF-92E8-6945CB7652A8}" destId="{D657BFDC-45A6-4EDA-8916-EB41B788E19E}" srcOrd="0" destOrd="0" presId="urn:microsoft.com/office/officeart/2005/8/layout/hProcess10"/>
    <dgm:cxn modelId="{1754B628-1878-4723-97A3-EAF686121260}" type="presParOf" srcId="{FF3AC86A-2B39-4AAF-92E8-6945CB7652A8}" destId="{C78C8D08-1C44-42C3-B360-5CF409DD5431}" srcOrd="1" destOrd="0" presId="urn:microsoft.com/office/officeart/2005/8/layout/hProcess10"/>
    <dgm:cxn modelId="{7032F9A0-4085-45F0-92DB-324F12AB0A09}" type="presParOf" srcId="{06DD6891-4BF9-4B6D-A20F-113E76A44A81}" destId="{4FDEE0AB-752B-4AE9-B4E7-364E12DBF8A0}" srcOrd="3" destOrd="0" presId="urn:microsoft.com/office/officeart/2005/8/layout/hProcess10"/>
    <dgm:cxn modelId="{EB4906F2-A5FA-4955-9166-B74EAEE32531}" type="presParOf" srcId="{4FDEE0AB-752B-4AE9-B4E7-364E12DBF8A0}" destId="{0602D8DE-DBD1-4BB4-97EB-0DDC3CE11695}" srcOrd="0" destOrd="0" presId="urn:microsoft.com/office/officeart/2005/8/layout/hProcess10"/>
    <dgm:cxn modelId="{B648A1FB-6BF1-4952-94F0-8B58259D0328}" type="presParOf" srcId="{06DD6891-4BF9-4B6D-A20F-113E76A44A81}" destId="{AE505AA8-7EB3-48DC-BFEE-E89152BC82CD}" srcOrd="4" destOrd="0" presId="urn:microsoft.com/office/officeart/2005/8/layout/hProcess10"/>
    <dgm:cxn modelId="{43AC6FE0-C4FD-44CF-99D3-6A4D36E911DC}" type="presParOf" srcId="{AE505AA8-7EB3-48DC-BFEE-E89152BC82CD}" destId="{594688D2-7C49-4351-BBF5-CB269D55CC60}" srcOrd="0" destOrd="0" presId="urn:microsoft.com/office/officeart/2005/8/layout/hProcess10"/>
    <dgm:cxn modelId="{7FBB5D15-616D-4B6C-943E-06987587B1B5}" type="presParOf" srcId="{AE505AA8-7EB3-48DC-BFEE-E89152BC82CD}" destId="{AC89D371-A773-418C-8E1F-B8ED5BD33278}" srcOrd="1" destOrd="0" presId="urn:microsoft.com/office/officeart/2005/8/layout/hProcess10"/>
    <dgm:cxn modelId="{87658084-1C78-4182-8848-4F77BDE057A6}" type="presParOf" srcId="{06DD6891-4BF9-4B6D-A20F-113E76A44A81}" destId="{77556408-61B2-4520-B6CB-3A7E7384B5CE}" srcOrd="5" destOrd="0" presId="urn:microsoft.com/office/officeart/2005/8/layout/hProcess10"/>
    <dgm:cxn modelId="{6551AADC-1424-465B-AF98-73514A2914C3}" type="presParOf" srcId="{77556408-61B2-4520-B6CB-3A7E7384B5CE}" destId="{588DEAC1-E331-4193-9CB3-43E072C7035D}" srcOrd="0" destOrd="0" presId="urn:microsoft.com/office/officeart/2005/8/layout/hProcess10"/>
    <dgm:cxn modelId="{90D74BC8-112A-497A-805E-A024A1370490}" type="presParOf" srcId="{06DD6891-4BF9-4B6D-A20F-113E76A44A81}" destId="{08483D3F-3EB6-4B14-851D-A4D98123D859}" srcOrd="6" destOrd="0" presId="urn:microsoft.com/office/officeart/2005/8/layout/hProcess10"/>
    <dgm:cxn modelId="{13FB28BE-275D-45C8-8CAE-BC14138348C7}" type="presParOf" srcId="{08483D3F-3EB6-4B14-851D-A4D98123D859}" destId="{CD272899-7C67-486A-A3B3-58D402CA109B}" srcOrd="0" destOrd="0" presId="urn:microsoft.com/office/officeart/2005/8/layout/hProcess10"/>
    <dgm:cxn modelId="{D11DE233-ED7D-4995-86FC-9E22E571F398}" type="presParOf" srcId="{08483D3F-3EB6-4B14-851D-A4D98123D859}" destId="{6FBAD514-F92E-400E-A5C0-B3226836FF45}" srcOrd="1" destOrd="0" presId="urn:microsoft.com/office/officeart/2005/8/layout/hProcess10"/>
    <dgm:cxn modelId="{93936E10-6753-4AA0-876D-F37E43DF68CF}" type="presParOf" srcId="{06DD6891-4BF9-4B6D-A20F-113E76A44A81}" destId="{B55226C0-8522-4BA1-B6A5-840F11E6C124}" srcOrd="7" destOrd="0" presId="urn:microsoft.com/office/officeart/2005/8/layout/hProcess10"/>
    <dgm:cxn modelId="{E2B16775-14EA-4E46-967B-440F26473797}" type="presParOf" srcId="{B55226C0-8522-4BA1-B6A5-840F11E6C124}" destId="{945A9593-133B-4369-B164-BFFE4276BBB0}" srcOrd="0" destOrd="0" presId="urn:microsoft.com/office/officeart/2005/8/layout/hProcess10"/>
    <dgm:cxn modelId="{802474AA-EED6-4C81-A4E1-0D068F58F6BD}" type="presParOf" srcId="{06DD6891-4BF9-4B6D-A20F-113E76A44A81}" destId="{A964FE57-5994-495A-A39B-7CF32F1E2576}" srcOrd="8" destOrd="0" presId="urn:microsoft.com/office/officeart/2005/8/layout/hProcess10"/>
    <dgm:cxn modelId="{E6ED6C39-F7E9-40FD-AEFE-ACBA6FD098F7}" type="presParOf" srcId="{A964FE57-5994-495A-A39B-7CF32F1E2576}" destId="{819851C6-5342-4FAF-AE71-9FDB6BE4A5B9}" srcOrd="0" destOrd="0" presId="urn:microsoft.com/office/officeart/2005/8/layout/hProcess10"/>
    <dgm:cxn modelId="{0776A617-29B0-4D56-94EC-4AAE291AC823}" type="presParOf" srcId="{A964FE57-5994-495A-A39B-7CF32F1E2576}" destId="{9871FEEB-CC8A-4506-8F82-5DA31909C346}" srcOrd="1" destOrd="0" presId="urn:microsoft.com/office/officeart/2005/8/layout/hProcess10"/>
    <dgm:cxn modelId="{4BD9B282-92AB-4BF3-9E8F-EE37E15D0817}" type="presParOf" srcId="{06DD6891-4BF9-4B6D-A20F-113E76A44A81}" destId="{6D6C9822-CD95-4977-A24D-FC921D1045BA}" srcOrd="9" destOrd="0" presId="urn:microsoft.com/office/officeart/2005/8/layout/hProcess10"/>
    <dgm:cxn modelId="{60741A02-4683-48D5-A440-3DC372C6521B}" type="presParOf" srcId="{6D6C9822-CD95-4977-A24D-FC921D1045BA}" destId="{2770E077-CB14-4605-BB41-B9A2FB4AE30D}" srcOrd="0" destOrd="0" presId="urn:microsoft.com/office/officeart/2005/8/layout/hProcess10"/>
    <dgm:cxn modelId="{BFAFDBC4-0E3E-465F-9859-6633FDFFDDF5}" type="presParOf" srcId="{06DD6891-4BF9-4B6D-A20F-113E76A44A81}" destId="{26AD4ECD-E024-426B-AE5B-2DC0047121B8}" srcOrd="10" destOrd="0" presId="urn:microsoft.com/office/officeart/2005/8/layout/hProcess10"/>
    <dgm:cxn modelId="{49885D9B-6365-4329-A010-29EA96FB8A94}" type="presParOf" srcId="{26AD4ECD-E024-426B-AE5B-2DC0047121B8}" destId="{CEC3C474-D38D-40D6-A2CA-C6C50502E544}" srcOrd="0" destOrd="0" presId="urn:microsoft.com/office/officeart/2005/8/layout/hProcess10"/>
    <dgm:cxn modelId="{811CD53B-A62C-4374-A8C1-2D75BB7FC666}" type="presParOf" srcId="{26AD4ECD-E024-426B-AE5B-2DC0047121B8}" destId="{5A8F726D-45B2-4849-8BE4-C9ED42E25A67}" srcOrd="1" destOrd="0" presId="urn:microsoft.com/office/officeart/2005/8/layout/hProcess10"/>
    <dgm:cxn modelId="{781FA022-ABA4-404C-882A-58B959DD6FCF}" type="presParOf" srcId="{06DD6891-4BF9-4B6D-A20F-113E76A44A81}" destId="{2350A455-87F9-47D6-914A-ADAA0D618685}" srcOrd="11" destOrd="0" presId="urn:microsoft.com/office/officeart/2005/8/layout/hProcess10"/>
    <dgm:cxn modelId="{19E5A9B6-1989-449B-8A2D-AD5728555E9E}" type="presParOf" srcId="{2350A455-87F9-47D6-914A-ADAA0D618685}" destId="{075DC412-8970-4E5B-9AB2-C0E31394F896}" srcOrd="0" destOrd="0" presId="urn:microsoft.com/office/officeart/2005/8/layout/hProcess10"/>
    <dgm:cxn modelId="{DB7C23FB-3F49-43CE-ACC7-9A3944F84395}" type="presParOf" srcId="{06DD6891-4BF9-4B6D-A20F-113E76A44A81}" destId="{F6773A6C-76BC-4FB7-A8AE-3DC4ADA6586D}" srcOrd="12" destOrd="0" presId="urn:microsoft.com/office/officeart/2005/8/layout/hProcess10"/>
    <dgm:cxn modelId="{D440551F-1240-4EA4-8993-1C6B4151D482}" type="presParOf" srcId="{F6773A6C-76BC-4FB7-A8AE-3DC4ADA6586D}" destId="{55992B8C-3CE0-4A41-8E48-21B76FFD0D0D}" srcOrd="0" destOrd="0" presId="urn:microsoft.com/office/officeart/2005/8/layout/hProcess10"/>
    <dgm:cxn modelId="{15B673A7-D32B-490A-91E6-6DF93961A5CE}" type="presParOf" srcId="{F6773A6C-76BC-4FB7-A8AE-3DC4ADA6586D}" destId="{BE86FBA6-7D0B-4B70-B73A-77A59F458A7A}"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15E515-BF78-4AF8-868D-1D3D7CF82847}" type="doc">
      <dgm:prSet loTypeId="urn:microsoft.com/office/officeart/2005/8/layout/process5" loCatId="process" qsTypeId="urn:microsoft.com/office/officeart/2005/8/quickstyle/3d2" qsCatId="3D" csTypeId="urn:microsoft.com/office/officeart/2005/8/colors/accent1_3" csCatId="accent1" phldr="1"/>
      <dgm:spPr/>
      <dgm:t>
        <a:bodyPr/>
        <a:lstStyle/>
        <a:p>
          <a:endParaRPr lang="en-US"/>
        </a:p>
      </dgm:t>
    </dgm:pt>
    <dgm:pt modelId="{4ECD5825-0BBD-4BA0-B73E-85307FFED2A0}">
      <dgm:prSet custT="1"/>
      <dgm:spPr/>
      <dgm:t>
        <a:bodyPr/>
        <a:lstStyle/>
        <a:p>
          <a:pPr algn="ctr"/>
          <a:r>
            <a:rPr lang="en-US" sz="1400" b="1" dirty="0" err="1"/>
            <a:t>Otros</a:t>
          </a:r>
          <a:r>
            <a:rPr lang="en-US" sz="1400" b="1" dirty="0"/>
            <a:t> del </a:t>
          </a:r>
          <a:r>
            <a:rPr lang="en-US" sz="1400" b="1" dirty="0" err="1"/>
            <a:t>marco</a:t>
          </a:r>
          <a:r>
            <a:rPr lang="en-US" sz="1400" b="1" dirty="0"/>
            <a:t> Legal</a:t>
          </a:r>
        </a:p>
      </dgm:t>
    </dgm:pt>
    <dgm:pt modelId="{7755FB81-BCA6-49CF-8F7F-CEF37BE1FE18}" type="parTrans" cxnId="{08AAA5D8-8844-4B5A-A739-2D343CA7321A}">
      <dgm:prSet/>
      <dgm:spPr/>
      <dgm:t>
        <a:bodyPr/>
        <a:lstStyle/>
        <a:p>
          <a:pPr algn="ctr"/>
          <a:endParaRPr lang="es-CR" sz="1400" b="1"/>
        </a:p>
      </dgm:t>
    </dgm:pt>
    <dgm:pt modelId="{2A22F422-DEA9-4FC0-968E-93F98F93E180}" type="sibTrans" cxnId="{08AAA5D8-8844-4B5A-A739-2D343CA7321A}">
      <dgm:prSet/>
      <dgm:spPr/>
      <dgm:t>
        <a:bodyPr/>
        <a:lstStyle/>
        <a:p>
          <a:pPr algn="ctr"/>
          <a:endParaRPr lang="es-CR" sz="1400" b="1"/>
        </a:p>
      </dgm:t>
    </dgm:pt>
    <dgm:pt modelId="{438CE9E8-15C1-4E12-99B6-462D3343E459}">
      <dgm:prSet custT="1"/>
      <dgm:spPr/>
      <dgm:t>
        <a:bodyPr/>
        <a:lstStyle/>
        <a:p>
          <a:pPr algn="ctr"/>
          <a:r>
            <a:rPr lang="es-CR" sz="1400" b="1" dirty="0">
              <a:latin typeface="Abadi" panose="020B0604020104020204" pitchFamily="34" charset="0"/>
            </a:rPr>
            <a:t>Consejo de </a:t>
          </a:r>
          <a:r>
            <a:rPr lang="es-CR" sz="1400" b="1" dirty="0" err="1">
              <a:latin typeface="Abadi" panose="020B0604020104020204" pitchFamily="34" charset="0"/>
            </a:rPr>
            <a:t>Adm</a:t>
          </a:r>
          <a:r>
            <a:rPr lang="es-CR" sz="1400" b="1" dirty="0">
              <a:latin typeface="Abadi" panose="020B0604020104020204" pitchFamily="34" charset="0"/>
            </a:rPr>
            <a:t>. FGA</a:t>
          </a:r>
        </a:p>
        <a:p>
          <a:pPr algn="ctr"/>
          <a:r>
            <a:rPr lang="es-CR" sz="1400" b="1" dirty="0">
              <a:latin typeface="Abadi" panose="020B0604020104020204" pitchFamily="34" charset="0"/>
            </a:rPr>
            <a:t>probar propuesta</a:t>
          </a:r>
        </a:p>
      </dgm:t>
    </dgm:pt>
    <dgm:pt modelId="{BDE767A7-8593-46F3-BC93-6EE5E06BD4BB}" type="parTrans" cxnId="{04B32C62-E90E-48F0-BE70-F3F28D8BE40F}">
      <dgm:prSet/>
      <dgm:spPr/>
      <dgm:t>
        <a:bodyPr/>
        <a:lstStyle/>
        <a:p>
          <a:pPr algn="ctr"/>
          <a:endParaRPr lang="es-CR" sz="1400"/>
        </a:p>
      </dgm:t>
    </dgm:pt>
    <dgm:pt modelId="{3E834B58-DEFE-4B02-9E39-15265E21E1AD}" type="sibTrans" cxnId="{04B32C62-E90E-48F0-BE70-F3F28D8BE40F}">
      <dgm:prSet custT="1"/>
      <dgm:spPr/>
      <dgm:t>
        <a:bodyPr/>
        <a:lstStyle/>
        <a:p>
          <a:pPr algn="ctr"/>
          <a:endParaRPr lang="es-CR" sz="1400"/>
        </a:p>
      </dgm:t>
    </dgm:pt>
    <dgm:pt modelId="{376FDA91-AA34-470C-82F8-E8D7ED57491B}">
      <dgm:prSet custT="1"/>
      <dgm:spPr/>
      <dgm:t>
        <a:bodyPr/>
        <a:lstStyle/>
        <a:p>
          <a:pPr algn="ctr"/>
          <a:r>
            <a:rPr lang="es-CR" sz="1400" b="1" dirty="0">
              <a:latin typeface="Abadi" panose="020B0604020104020204" pitchFamily="34" charset="0"/>
            </a:rPr>
            <a:t>Crear Reglamentos</a:t>
          </a:r>
        </a:p>
      </dgm:t>
    </dgm:pt>
    <dgm:pt modelId="{FAEB9019-C445-4409-B18F-2EDCCE2645A0}" type="parTrans" cxnId="{228C4B60-5157-48F8-B476-46932C2E4371}">
      <dgm:prSet/>
      <dgm:spPr/>
      <dgm:t>
        <a:bodyPr/>
        <a:lstStyle/>
        <a:p>
          <a:pPr algn="ctr"/>
          <a:endParaRPr lang="es-CR" sz="1400"/>
        </a:p>
      </dgm:t>
    </dgm:pt>
    <dgm:pt modelId="{59545B1F-6197-456A-BC4F-B380298A132A}" type="sibTrans" cxnId="{228C4B60-5157-48F8-B476-46932C2E4371}">
      <dgm:prSet custT="1"/>
      <dgm:spPr/>
      <dgm:t>
        <a:bodyPr/>
        <a:lstStyle/>
        <a:p>
          <a:pPr algn="ctr"/>
          <a:endParaRPr lang="es-CR" sz="1400"/>
        </a:p>
      </dgm:t>
    </dgm:pt>
    <dgm:pt modelId="{50CB89FD-A40B-4247-9909-C5BCDAF89FF2}">
      <dgm:prSet custT="1"/>
      <dgm:spPr/>
      <dgm:t>
        <a:bodyPr/>
        <a:lstStyle/>
        <a:p>
          <a:pPr algn="ctr"/>
          <a:r>
            <a:rPr lang="es-CR" sz="1400" b="1">
              <a:latin typeface="Abadi" panose="020B0604020104020204" pitchFamily="34" charset="0"/>
            </a:rPr>
            <a:t>Modificar </a:t>
          </a:r>
          <a:r>
            <a:rPr lang="es-CR" sz="1400" b="1" dirty="0">
              <a:latin typeface="Abadi" panose="020B0604020104020204" pitchFamily="34" charset="0"/>
            </a:rPr>
            <a:t>el Estatuto</a:t>
          </a:r>
        </a:p>
      </dgm:t>
    </dgm:pt>
    <dgm:pt modelId="{3910CF22-19FE-425D-8F35-3FB681D4BF87}" type="parTrans" cxnId="{909EF600-7AA0-4C78-8D77-0BFA000A077F}">
      <dgm:prSet/>
      <dgm:spPr/>
      <dgm:t>
        <a:bodyPr/>
        <a:lstStyle/>
        <a:p>
          <a:pPr algn="ctr"/>
          <a:endParaRPr lang="es-CR" sz="1400"/>
        </a:p>
      </dgm:t>
    </dgm:pt>
    <dgm:pt modelId="{5F1890E3-A3BE-409D-9B81-9671AEA50098}" type="sibTrans" cxnId="{909EF600-7AA0-4C78-8D77-0BFA000A077F}">
      <dgm:prSet custT="1"/>
      <dgm:spPr/>
      <dgm:t>
        <a:bodyPr/>
        <a:lstStyle/>
        <a:p>
          <a:pPr algn="ctr"/>
          <a:endParaRPr lang="es-CR" sz="1400"/>
        </a:p>
      </dgm:t>
    </dgm:pt>
    <dgm:pt modelId="{54F9F85A-03CC-4868-9C41-193C063DEB06}">
      <dgm:prSet custT="1"/>
      <dgm:spPr/>
      <dgm:t>
        <a:bodyPr/>
        <a:lstStyle/>
        <a:p>
          <a:pPr algn="ctr"/>
          <a:r>
            <a:rPr lang="es-CR" sz="1400" b="1">
              <a:latin typeface="Abadi" panose="020B0604020104020204" pitchFamily="34" charset="0"/>
            </a:rPr>
            <a:t>Definir </a:t>
          </a:r>
          <a:r>
            <a:rPr lang="es-CR" sz="1400" b="1" dirty="0">
              <a:latin typeface="Abadi" panose="020B0604020104020204" pitchFamily="34" charset="0"/>
            </a:rPr>
            <a:t>nuevos modelos de medición</a:t>
          </a:r>
        </a:p>
      </dgm:t>
    </dgm:pt>
    <dgm:pt modelId="{82AAB57A-4C71-44C5-9123-899969F5D99D}" type="parTrans" cxnId="{12AA786E-0C32-4D71-95C2-59B75BE1AA26}">
      <dgm:prSet/>
      <dgm:spPr/>
      <dgm:t>
        <a:bodyPr/>
        <a:lstStyle/>
        <a:p>
          <a:pPr algn="ctr"/>
          <a:endParaRPr lang="es-CR" sz="1400"/>
        </a:p>
      </dgm:t>
    </dgm:pt>
    <dgm:pt modelId="{4271C77F-6306-4796-8EB2-2D404FC61FDB}" type="sibTrans" cxnId="{12AA786E-0C32-4D71-95C2-59B75BE1AA26}">
      <dgm:prSet custT="1"/>
      <dgm:spPr/>
      <dgm:t>
        <a:bodyPr/>
        <a:lstStyle/>
        <a:p>
          <a:pPr algn="ctr"/>
          <a:endParaRPr lang="es-CR" sz="1400"/>
        </a:p>
      </dgm:t>
    </dgm:pt>
    <dgm:pt modelId="{6894A283-65F1-4C58-A8E4-23F2651023A0}">
      <dgm:prSet custT="1"/>
      <dgm:spPr/>
      <dgm:t>
        <a:bodyPr/>
        <a:lstStyle/>
        <a:p>
          <a:pPr algn="ctr"/>
          <a:r>
            <a:rPr lang="es-CR" sz="1400" b="1" dirty="0">
              <a:latin typeface="Abadi" panose="020B0604020104020204" pitchFamily="34" charset="0"/>
            </a:rPr>
            <a:t>Visitar Consejos de Administración</a:t>
          </a:r>
        </a:p>
      </dgm:t>
    </dgm:pt>
    <dgm:pt modelId="{70C00CD2-406C-4D96-AD62-EA1D8C81BCD8}" type="parTrans" cxnId="{8C094502-3E57-4F86-A52A-5AAEBC39C5FD}">
      <dgm:prSet/>
      <dgm:spPr/>
      <dgm:t>
        <a:bodyPr/>
        <a:lstStyle/>
        <a:p>
          <a:endParaRPr lang="es-CR" sz="1400"/>
        </a:p>
      </dgm:t>
    </dgm:pt>
    <dgm:pt modelId="{EFB3C7DA-6AFC-4CED-87BD-D7B8D83D45E6}" type="sibTrans" cxnId="{8C094502-3E57-4F86-A52A-5AAEBC39C5FD}">
      <dgm:prSet custT="1"/>
      <dgm:spPr/>
      <dgm:t>
        <a:bodyPr/>
        <a:lstStyle/>
        <a:p>
          <a:endParaRPr lang="es-CR" sz="1400"/>
        </a:p>
      </dgm:t>
    </dgm:pt>
    <dgm:pt modelId="{DE97DDEA-C7DB-494D-93AD-D6A6AEF410D7}">
      <dgm:prSet custT="1"/>
      <dgm:spPr/>
      <dgm:t>
        <a:bodyPr/>
        <a:lstStyle/>
        <a:p>
          <a:pPr algn="ctr"/>
          <a:r>
            <a:rPr lang="es-CR" sz="1400" b="1" dirty="0">
              <a:latin typeface="Abadi" panose="020B0604020104020204" pitchFamily="34" charset="0"/>
            </a:rPr>
            <a:t>Convocar a Asamblea de Socios y Aprobar Modelo de Negocio</a:t>
          </a:r>
        </a:p>
      </dgm:t>
    </dgm:pt>
    <dgm:pt modelId="{EEF2FF31-7047-4D30-B267-4CF1FD1C8A42}" type="parTrans" cxnId="{ADD15EA4-D3A8-4B79-8D43-C2E23534D602}">
      <dgm:prSet/>
      <dgm:spPr/>
      <dgm:t>
        <a:bodyPr/>
        <a:lstStyle/>
        <a:p>
          <a:endParaRPr lang="es-CR"/>
        </a:p>
      </dgm:t>
    </dgm:pt>
    <dgm:pt modelId="{8D130779-5D9A-4055-B7D9-60F1FE4C2765}" type="sibTrans" cxnId="{ADD15EA4-D3A8-4B79-8D43-C2E23534D602}">
      <dgm:prSet/>
      <dgm:spPr/>
      <dgm:t>
        <a:bodyPr/>
        <a:lstStyle/>
        <a:p>
          <a:endParaRPr lang="es-CR"/>
        </a:p>
      </dgm:t>
    </dgm:pt>
    <dgm:pt modelId="{FCF75788-261F-4DA7-AF45-6101D56864A1}">
      <dgm:prSet custT="1"/>
      <dgm:spPr/>
      <dgm:t>
        <a:bodyPr/>
        <a:lstStyle/>
        <a:p>
          <a:pPr algn="ctr"/>
          <a:r>
            <a:rPr lang="en-US" sz="1400" b="1" dirty="0" err="1"/>
            <a:t>Iniciar</a:t>
          </a:r>
          <a:r>
            <a:rPr lang="en-US" sz="1400" b="1" dirty="0"/>
            <a:t> </a:t>
          </a:r>
          <a:r>
            <a:rPr lang="en-US" sz="1400" b="1" dirty="0" err="1"/>
            <a:t>operación</a:t>
          </a:r>
          <a:r>
            <a:rPr lang="en-US" sz="1400" b="1" dirty="0"/>
            <a:t> en 2023</a:t>
          </a:r>
        </a:p>
      </dgm:t>
    </dgm:pt>
    <dgm:pt modelId="{33909F2E-DFE4-4CAF-888D-98F40205CF72}" type="parTrans" cxnId="{43EB3428-5DC9-4277-8575-C2F61B8EF2C3}">
      <dgm:prSet/>
      <dgm:spPr/>
      <dgm:t>
        <a:bodyPr/>
        <a:lstStyle/>
        <a:p>
          <a:endParaRPr lang="es-CR"/>
        </a:p>
      </dgm:t>
    </dgm:pt>
    <dgm:pt modelId="{56B13A71-5E63-4F2D-99F6-6464BF3CB830}" type="sibTrans" cxnId="{43EB3428-5DC9-4277-8575-C2F61B8EF2C3}">
      <dgm:prSet/>
      <dgm:spPr/>
      <dgm:t>
        <a:bodyPr/>
        <a:lstStyle/>
        <a:p>
          <a:endParaRPr lang="es-CR"/>
        </a:p>
      </dgm:t>
    </dgm:pt>
    <dgm:pt modelId="{14FAF0F7-2FD6-4DC2-8F34-08734402BF88}" type="pres">
      <dgm:prSet presAssocID="{0B15E515-BF78-4AF8-868D-1D3D7CF82847}" presName="diagram" presStyleCnt="0">
        <dgm:presLayoutVars>
          <dgm:dir/>
          <dgm:resizeHandles val="exact"/>
        </dgm:presLayoutVars>
      </dgm:prSet>
      <dgm:spPr/>
    </dgm:pt>
    <dgm:pt modelId="{99FAD0A0-9535-4EF2-9C16-CBD850E105BB}" type="pres">
      <dgm:prSet presAssocID="{438CE9E8-15C1-4E12-99B6-462D3343E459}" presName="node" presStyleLbl="node1" presStyleIdx="0" presStyleCnt="8">
        <dgm:presLayoutVars>
          <dgm:bulletEnabled val="1"/>
        </dgm:presLayoutVars>
      </dgm:prSet>
      <dgm:spPr/>
    </dgm:pt>
    <dgm:pt modelId="{C85D37D6-EDE6-43F3-B8C3-331042D1C1AF}" type="pres">
      <dgm:prSet presAssocID="{3E834B58-DEFE-4B02-9E39-15265E21E1AD}" presName="sibTrans" presStyleLbl="sibTrans2D1" presStyleIdx="0" presStyleCnt="7"/>
      <dgm:spPr/>
    </dgm:pt>
    <dgm:pt modelId="{0F89A3CF-9844-43EB-91DB-30BE30FE8E2A}" type="pres">
      <dgm:prSet presAssocID="{3E834B58-DEFE-4B02-9E39-15265E21E1AD}" presName="connectorText" presStyleLbl="sibTrans2D1" presStyleIdx="0" presStyleCnt="7"/>
      <dgm:spPr/>
    </dgm:pt>
    <dgm:pt modelId="{2ACA0603-45CE-45CF-AE28-0378D9E65716}" type="pres">
      <dgm:prSet presAssocID="{6894A283-65F1-4C58-A8E4-23F2651023A0}" presName="node" presStyleLbl="node1" presStyleIdx="1" presStyleCnt="8">
        <dgm:presLayoutVars>
          <dgm:bulletEnabled val="1"/>
        </dgm:presLayoutVars>
      </dgm:prSet>
      <dgm:spPr/>
    </dgm:pt>
    <dgm:pt modelId="{6D762395-0BB1-4166-BE9A-F746CF5176B3}" type="pres">
      <dgm:prSet presAssocID="{EFB3C7DA-6AFC-4CED-87BD-D7B8D83D45E6}" presName="sibTrans" presStyleLbl="sibTrans2D1" presStyleIdx="1" presStyleCnt="7"/>
      <dgm:spPr/>
    </dgm:pt>
    <dgm:pt modelId="{08764BCE-8A1B-4873-B105-64CB7E9B6F83}" type="pres">
      <dgm:prSet presAssocID="{EFB3C7DA-6AFC-4CED-87BD-D7B8D83D45E6}" presName="connectorText" presStyleLbl="sibTrans2D1" presStyleIdx="1" presStyleCnt="7"/>
      <dgm:spPr/>
    </dgm:pt>
    <dgm:pt modelId="{CECA356E-B981-42A9-A170-4A564720F7FA}" type="pres">
      <dgm:prSet presAssocID="{DE97DDEA-C7DB-494D-93AD-D6A6AEF410D7}" presName="node" presStyleLbl="node1" presStyleIdx="2" presStyleCnt="8">
        <dgm:presLayoutVars>
          <dgm:bulletEnabled val="1"/>
        </dgm:presLayoutVars>
      </dgm:prSet>
      <dgm:spPr/>
    </dgm:pt>
    <dgm:pt modelId="{D750353A-5114-4F7B-834A-FAB010DA27F6}" type="pres">
      <dgm:prSet presAssocID="{8D130779-5D9A-4055-B7D9-60F1FE4C2765}" presName="sibTrans" presStyleLbl="sibTrans2D1" presStyleIdx="2" presStyleCnt="7"/>
      <dgm:spPr/>
    </dgm:pt>
    <dgm:pt modelId="{08922E57-631E-4B81-BCDE-1074D40C75AA}" type="pres">
      <dgm:prSet presAssocID="{8D130779-5D9A-4055-B7D9-60F1FE4C2765}" presName="connectorText" presStyleLbl="sibTrans2D1" presStyleIdx="2" presStyleCnt="7"/>
      <dgm:spPr/>
    </dgm:pt>
    <dgm:pt modelId="{B41A77F1-0317-47D4-850C-EB299247E3A1}" type="pres">
      <dgm:prSet presAssocID="{50CB89FD-A40B-4247-9909-C5BCDAF89FF2}" presName="node" presStyleLbl="node1" presStyleIdx="3" presStyleCnt="8">
        <dgm:presLayoutVars>
          <dgm:bulletEnabled val="1"/>
        </dgm:presLayoutVars>
      </dgm:prSet>
      <dgm:spPr/>
    </dgm:pt>
    <dgm:pt modelId="{B314D5AE-03E5-4E39-A377-944196509C72}" type="pres">
      <dgm:prSet presAssocID="{5F1890E3-A3BE-409D-9B81-9671AEA50098}" presName="sibTrans" presStyleLbl="sibTrans2D1" presStyleIdx="3" presStyleCnt="7"/>
      <dgm:spPr/>
    </dgm:pt>
    <dgm:pt modelId="{EABE9D34-B992-43C0-809C-7BCF614B5995}" type="pres">
      <dgm:prSet presAssocID="{5F1890E3-A3BE-409D-9B81-9671AEA50098}" presName="connectorText" presStyleLbl="sibTrans2D1" presStyleIdx="3" presStyleCnt="7"/>
      <dgm:spPr/>
    </dgm:pt>
    <dgm:pt modelId="{CDEF1D9B-BA8C-4199-922C-A3B684CA534F}" type="pres">
      <dgm:prSet presAssocID="{376FDA91-AA34-470C-82F8-E8D7ED57491B}" presName="node" presStyleLbl="node1" presStyleIdx="4" presStyleCnt="8">
        <dgm:presLayoutVars>
          <dgm:bulletEnabled val="1"/>
        </dgm:presLayoutVars>
      </dgm:prSet>
      <dgm:spPr/>
    </dgm:pt>
    <dgm:pt modelId="{8F6A324A-0F8A-4001-813D-DEF322D42467}" type="pres">
      <dgm:prSet presAssocID="{59545B1F-6197-456A-BC4F-B380298A132A}" presName="sibTrans" presStyleLbl="sibTrans2D1" presStyleIdx="4" presStyleCnt="7"/>
      <dgm:spPr/>
    </dgm:pt>
    <dgm:pt modelId="{1E2F9FE2-035B-409B-8D4E-008EB588510C}" type="pres">
      <dgm:prSet presAssocID="{59545B1F-6197-456A-BC4F-B380298A132A}" presName="connectorText" presStyleLbl="sibTrans2D1" presStyleIdx="4" presStyleCnt="7"/>
      <dgm:spPr/>
    </dgm:pt>
    <dgm:pt modelId="{4154598E-CC95-451A-B4C7-7EA05C923AA4}" type="pres">
      <dgm:prSet presAssocID="{54F9F85A-03CC-4868-9C41-193C063DEB06}" presName="node" presStyleLbl="node1" presStyleIdx="5" presStyleCnt="8">
        <dgm:presLayoutVars>
          <dgm:bulletEnabled val="1"/>
        </dgm:presLayoutVars>
      </dgm:prSet>
      <dgm:spPr/>
    </dgm:pt>
    <dgm:pt modelId="{A08B75E0-EDA9-42E6-B4BB-625C92202751}" type="pres">
      <dgm:prSet presAssocID="{4271C77F-6306-4796-8EB2-2D404FC61FDB}" presName="sibTrans" presStyleLbl="sibTrans2D1" presStyleIdx="5" presStyleCnt="7"/>
      <dgm:spPr/>
    </dgm:pt>
    <dgm:pt modelId="{11BBC7DA-4CAA-4196-AF0E-2FE81A116197}" type="pres">
      <dgm:prSet presAssocID="{4271C77F-6306-4796-8EB2-2D404FC61FDB}" presName="connectorText" presStyleLbl="sibTrans2D1" presStyleIdx="5" presStyleCnt="7"/>
      <dgm:spPr/>
    </dgm:pt>
    <dgm:pt modelId="{80B09B73-66AA-4F07-845D-A33A345832DD}" type="pres">
      <dgm:prSet presAssocID="{4ECD5825-0BBD-4BA0-B73E-85307FFED2A0}" presName="node" presStyleLbl="node1" presStyleIdx="6" presStyleCnt="8">
        <dgm:presLayoutVars>
          <dgm:bulletEnabled val="1"/>
        </dgm:presLayoutVars>
      </dgm:prSet>
      <dgm:spPr/>
    </dgm:pt>
    <dgm:pt modelId="{06A23240-8AA5-472D-94A4-334A9FB7C7E5}" type="pres">
      <dgm:prSet presAssocID="{2A22F422-DEA9-4FC0-968E-93F98F93E180}" presName="sibTrans" presStyleLbl="sibTrans2D1" presStyleIdx="6" presStyleCnt="7"/>
      <dgm:spPr/>
    </dgm:pt>
    <dgm:pt modelId="{3E39A472-E677-405B-BADA-2F22861496AE}" type="pres">
      <dgm:prSet presAssocID="{2A22F422-DEA9-4FC0-968E-93F98F93E180}" presName="connectorText" presStyleLbl="sibTrans2D1" presStyleIdx="6" presStyleCnt="7"/>
      <dgm:spPr/>
    </dgm:pt>
    <dgm:pt modelId="{1B5F14AD-1F2C-4081-B3E4-D0186F86F679}" type="pres">
      <dgm:prSet presAssocID="{FCF75788-261F-4DA7-AF45-6101D56864A1}" presName="node" presStyleLbl="node1" presStyleIdx="7" presStyleCnt="8">
        <dgm:presLayoutVars>
          <dgm:bulletEnabled val="1"/>
        </dgm:presLayoutVars>
      </dgm:prSet>
      <dgm:spPr/>
    </dgm:pt>
  </dgm:ptLst>
  <dgm:cxnLst>
    <dgm:cxn modelId="{909EF600-7AA0-4C78-8D77-0BFA000A077F}" srcId="{0B15E515-BF78-4AF8-868D-1D3D7CF82847}" destId="{50CB89FD-A40B-4247-9909-C5BCDAF89FF2}" srcOrd="3" destOrd="0" parTransId="{3910CF22-19FE-425D-8F35-3FB681D4BF87}" sibTransId="{5F1890E3-A3BE-409D-9B81-9671AEA50098}"/>
    <dgm:cxn modelId="{8C094502-3E57-4F86-A52A-5AAEBC39C5FD}" srcId="{0B15E515-BF78-4AF8-868D-1D3D7CF82847}" destId="{6894A283-65F1-4C58-A8E4-23F2651023A0}" srcOrd="1" destOrd="0" parTransId="{70C00CD2-406C-4D96-AD62-EA1D8C81BCD8}" sibTransId="{EFB3C7DA-6AFC-4CED-87BD-D7B8D83D45E6}"/>
    <dgm:cxn modelId="{A7283217-6D93-424F-8EFB-FD2E1C22F24F}" type="presOf" srcId="{54F9F85A-03CC-4868-9C41-193C063DEB06}" destId="{4154598E-CC95-451A-B4C7-7EA05C923AA4}" srcOrd="0" destOrd="0" presId="urn:microsoft.com/office/officeart/2005/8/layout/process5"/>
    <dgm:cxn modelId="{5063711E-07EA-41BF-97D9-22F1E3702E3D}" type="presOf" srcId="{50CB89FD-A40B-4247-9909-C5BCDAF89FF2}" destId="{B41A77F1-0317-47D4-850C-EB299247E3A1}" srcOrd="0" destOrd="0" presId="urn:microsoft.com/office/officeart/2005/8/layout/process5"/>
    <dgm:cxn modelId="{43EB3428-5DC9-4277-8575-C2F61B8EF2C3}" srcId="{0B15E515-BF78-4AF8-868D-1D3D7CF82847}" destId="{FCF75788-261F-4DA7-AF45-6101D56864A1}" srcOrd="7" destOrd="0" parTransId="{33909F2E-DFE4-4CAF-888D-98F40205CF72}" sibTransId="{56B13A71-5E63-4F2D-99F6-6464BF3CB830}"/>
    <dgm:cxn modelId="{C19F5A2A-D854-4FE1-8539-D423C41110AF}" type="presOf" srcId="{DE97DDEA-C7DB-494D-93AD-D6A6AEF410D7}" destId="{CECA356E-B981-42A9-A170-4A564720F7FA}" srcOrd="0" destOrd="0" presId="urn:microsoft.com/office/officeart/2005/8/layout/process5"/>
    <dgm:cxn modelId="{C4274334-7E05-425A-9FBD-DD619ED6AF36}" type="presOf" srcId="{5F1890E3-A3BE-409D-9B81-9671AEA50098}" destId="{EABE9D34-B992-43C0-809C-7BCF614B5995}" srcOrd="1" destOrd="0" presId="urn:microsoft.com/office/officeart/2005/8/layout/process5"/>
    <dgm:cxn modelId="{741C4637-42C6-4F0F-96B8-8494F16AF6C7}" type="presOf" srcId="{2A22F422-DEA9-4FC0-968E-93F98F93E180}" destId="{3E39A472-E677-405B-BADA-2F22861496AE}" srcOrd="1" destOrd="0" presId="urn:microsoft.com/office/officeart/2005/8/layout/process5"/>
    <dgm:cxn modelId="{228C4B60-5157-48F8-B476-46932C2E4371}" srcId="{0B15E515-BF78-4AF8-868D-1D3D7CF82847}" destId="{376FDA91-AA34-470C-82F8-E8D7ED57491B}" srcOrd="4" destOrd="0" parTransId="{FAEB9019-C445-4409-B18F-2EDCCE2645A0}" sibTransId="{59545B1F-6197-456A-BC4F-B380298A132A}"/>
    <dgm:cxn modelId="{10A16361-7BA4-4C13-AAB4-C79189CCBCEF}" type="presOf" srcId="{5F1890E3-A3BE-409D-9B81-9671AEA50098}" destId="{B314D5AE-03E5-4E39-A377-944196509C72}" srcOrd="0" destOrd="0" presId="urn:microsoft.com/office/officeart/2005/8/layout/process5"/>
    <dgm:cxn modelId="{04B32C62-E90E-48F0-BE70-F3F28D8BE40F}" srcId="{0B15E515-BF78-4AF8-868D-1D3D7CF82847}" destId="{438CE9E8-15C1-4E12-99B6-462D3343E459}" srcOrd="0" destOrd="0" parTransId="{BDE767A7-8593-46F3-BC93-6EE5E06BD4BB}" sibTransId="{3E834B58-DEFE-4B02-9E39-15265E21E1AD}"/>
    <dgm:cxn modelId="{BCA22564-0148-4542-A46A-EC1B86B7DB10}" type="presOf" srcId="{FCF75788-261F-4DA7-AF45-6101D56864A1}" destId="{1B5F14AD-1F2C-4081-B3E4-D0186F86F679}" srcOrd="0" destOrd="0" presId="urn:microsoft.com/office/officeart/2005/8/layout/process5"/>
    <dgm:cxn modelId="{73BD596B-1F15-413A-B374-A59CFBB23B49}" type="presOf" srcId="{3E834B58-DEFE-4B02-9E39-15265E21E1AD}" destId="{0F89A3CF-9844-43EB-91DB-30BE30FE8E2A}" srcOrd="1" destOrd="0" presId="urn:microsoft.com/office/officeart/2005/8/layout/process5"/>
    <dgm:cxn modelId="{12AA786E-0C32-4D71-95C2-59B75BE1AA26}" srcId="{0B15E515-BF78-4AF8-868D-1D3D7CF82847}" destId="{54F9F85A-03CC-4868-9C41-193C063DEB06}" srcOrd="5" destOrd="0" parTransId="{82AAB57A-4C71-44C5-9123-899969F5D99D}" sibTransId="{4271C77F-6306-4796-8EB2-2D404FC61FDB}"/>
    <dgm:cxn modelId="{99DB5853-626D-485F-8708-8AF071D9F033}" type="presOf" srcId="{8D130779-5D9A-4055-B7D9-60F1FE4C2765}" destId="{D750353A-5114-4F7B-834A-FAB010DA27F6}" srcOrd="0" destOrd="0" presId="urn:microsoft.com/office/officeart/2005/8/layout/process5"/>
    <dgm:cxn modelId="{F6692879-0A92-48DC-885D-242503CA8085}" type="presOf" srcId="{0B15E515-BF78-4AF8-868D-1D3D7CF82847}" destId="{14FAF0F7-2FD6-4DC2-8F34-08734402BF88}" srcOrd="0" destOrd="0" presId="urn:microsoft.com/office/officeart/2005/8/layout/process5"/>
    <dgm:cxn modelId="{B2798485-DE08-4AB4-8C24-561D12142859}" type="presOf" srcId="{59545B1F-6197-456A-BC4F-B380298A132A}" destId="{8F6A324A-0F8A-4001-813D-DEF322D42467}" srcOrd="0" destOrd="0" presId="urn:microsoft.com/office/officeart/2005/8/layout/process5"/>
    <dgm:cxn modelId="{FC542192-8D76-4658-A797-9C9B2880EC00}" type="presOf" srcId="{438CE9E8-15C1-4E12-99B6-462D3343E459}" destId="{99FAD0A0-9535-4EF2-9C16-CBD850E105BB}" srcOrd="0" destOrd="0" presId="urn:microsoft.com/office/officeart/2005/8/layout/process5"/>
    <dgm:cxn modelId="{6D183296-63B6-4D26-A8A5-68A24FA838E0}" type="presOf" srcId="{59545B1F-6197-456A-BC4F-B380298A132A}" destId="{1E2F9FE2-035B-409B-8D4E-008EB588510C}" srcOrd="1" destOrd="0" presId="urn:microsoft.com/office/officeart/2005/8/layout/process5"/>
    <dgm:cxn modelId="{ADD15EA4-D3A8-4B79-8D43-C2E23534D602}" srcId="{0B15E515-BF78-4AF8-868D-1D3D7CF82847}" destId="{DE97DDEA-C7DB-494D-93AD-D6A6AEF410D7}" srcOrd="2" destOrd="0" parTransId="{EEF2FF31-7047-4D30-B267-4CF1FD1C8A42}" sibTransId="{8D130779-5D9A-4055-B7D9-60F1FE4C2765}"/>
    <dgm:cxn modelId="{8E03ECA5-71D7-42D4-9E86-735574A1A9D0}" type="presOf" srcId="{4ECD5825-0BBD-4BA0-B73E-85307FFED2A0}" destId="{80B09B73-66AA-4F07-845D-A33A345832DD}" srcOrd="0" destOrd="0" presId="urn:microsoft.com/office/officeart/2005/8/layout/process5"/>
    <dgm:cxn modelId="{60B763B9-9EA0-4474-929F-DDB4677EA57A}" type="presOf" srcId="{8D130779-5D9A-4055-B7D9-60F1FE4C2765}" destId="{08922E57-631E-4B81-BCDE-1074D40C75AA}" srcOrd="1" destOrd="0" presId="urn:microsoft.com/office/officeart/2005/8/layout/process5"/>
    <dgm:cxn modelId="{08AAA5D8-8844-4B5A-A739-2D343CA7321A}" srcId="{0B15E515-BF78-4AF8-868D-1D3D7CF82847}" destId="{4ECD5825-0BBD-4BA0-B73E-85307FFED2A0}" srcOrd="6" destOrd="0" parTransId="{7755FB81-BCA6-49CF-8F7F-CEF37BE1FE18}" sibTransId="{2A22F422-DEA9-4FC0-968E-93F98F93E180}"/>
    <dgm:cxn modelId="{43407BDB-761C-4897-98C7-BF9C05A08935}" type="presOf" srcId="{EFB3C7DA-6AFC-4CED-87BD-D7B8D83D45E6}" destId="{6D762395-0BB1-4166-BE9A-F746CF5176B3}" srcOrd="0" destOrd="0" presId="urn:microsoft.com/office/officeart/2005/8/layout/process5"/>
    <dgm:cxn modelId="{98425ADC-DA6F-4803-A87F-87C44FE58084}" type="presOf" srcId="{376FDA91-AA34-470C-82F8-E8D7ED57491B}" destId="{CDEF1D9B-BA8C-4199-922C-A3B684CA534F}" srcOrd="0" destOrd="0" presId="urn:microsoft.com/office/officeart/2005/8/layout/process5"/>
    <dgm:cxn modelId="{C80B20E4-EE67-4E7A-8542-22A743DBABED}" type="presOf" srcId="{6894A283-65F1-4C58-A8E4-23F2651023A0}" destId="{2ACA0603-45CE-45CF-AE28-0378D9E65716}" srcOrd="0" destOrd="0" presId="urn:microsoft.com/office/officeart/2005/8/layout/process5"/>
    <dgm:cxn modelId="{E1DE41E4-77A0-4207-BAD4-0AF55736BF30}" type="presOf" srcId="{2A22F422-DEA9-4FC0-968E-93F98F93E180}" destId="{06A23240-8AA5-472D-94A4-334A9FB7C7E5}" srcOrd="0" destOrd="0" presId="urn:microsoft.com/office/officeart/2005/8/layout/process5"/>
    <dgm:cxn modelId="{03E3DFF4-3B22-4987-88EE-C9574DB6A58E}" type="presOf" srcId="{EFB3C7DA-6AFC-4CED-87BD-D7B8D83D45E6}" destId="{08764BCE-8A1B-4873-B105-64CB7E9B6F83}" srcOrd="1" destOrd="0" presId="urn:microsoft.com/office/officeart/2005/8/layout/process5"/>
    <dgm:cxn modelId="{EA3E60F5-BA18-4EEE-899E-1C9E83DBC965}" type="presOf" srcId="{3E834B58-DEFE-4B02-9E39-15265E21E1AD}" destId="{C85D37D6-EDE6-43F3-B8C3-331042D1C1AF}" srcOrd="0" destOrd="0" presId="urn:microsoft.com/office/officeart/2005/8/layout/process5"/>
    <dgm:cxn modelId="{CCE368F6-70B3-43D6-AC3D-CCA54F088C0C}" type="presOf" srcId="{4271C77F-6306-4796-8EB2-2D404FC61FDB}" destId="{11BBC7DA-4CAA-4196-AF0E-2FE81A116197}" srcOrd="1" destOrd="0" presId="urn:microsoft.com/office/officeart/2005/8/layout/process5"/>
    <dgm:cxn modelId="{C4067AFC-36E9-4A50-BC4A-020240F96DB4}" type="presOf" srcId="{4271C77F-6306-4796-8EB2-2D404FC61FDB}" destId="{A08B75E0-EDA9-42E6-B4BB-625C92202751}" srcOrd="0" destOrd="0" presId="urn:microsoft.com/office/officeart/2005/8/layout/process5"/>
    <dgm:cxn modelId="{C6B12F59-FFBB-4DF7-874C-D43D678ED043}" type="presParOf" srcId="{14FAF0F7-2FD6-4DC2-8F34-08734402BF88}" destId="{99FAD0A0-9535-4EF2-9C16-CBD850E105BB}" srcOrd="0" destOrd="0" presId="urn:microsoft.com/office/officeart/2005/8/layout/process5"/>
    <dgm:cxn modelId="{73B8AA7A-CFA0-483B-B366-32C7DACCF496}" type="presParOf" srcId="{14FAF0F7-2FD6-4DC2-8F34-08734402BF88}" destId="{C85D37D6-EDE6-43F3-B8C3-331042D1C1AF}" srcOrd="1" destOrd="0" presId="urn:microsoft.com/office/officeart/2005/8/layout/process5"/>
    <dgm:cxn modelId="{B7156C65-72FB-4376-8EC1-35ED5753DD15}" type="presParOf" srcId="{C85D37D6-EDE6-43F3-B8C3-331042D1C1AF}" destId="{0F89A3CF-9844-43EB-91DB-30BE30FE8E2A}" srcOrd="0" destOrd="0" presId="urn:microsoft.com/office/officeart/2005/8/layout/process5"/>
    <dgm:cxn modelId="{3E685045-2656-4097-8A5D-9C3D4ABE6651}" type="presParOf" srcId="{14FAF0F7-2FD6-4DC2-8F34-08734402BF88}" destId="{2ACA0603-45CE-45CF-AE28-0378D9E65716}" srcOrd="2" destOrd="0" presId="urn:microsoft.com/office/officeart/2005/8/layout/process5"/>
    <dgm:cxn modelId="{C40850B2-08F6-42D4-81F9-1A33E24ED8CE}" type="presParOf" srcId="{14FAF0F7-2FD6-4DC2-8F34-08734402BF88}" destId="{6D762395-0BB1-4166-BE9A-F746CF5176B3}" srcOrd="3" destOrd="0" presId="urn:microsoft.com/office/officeart/2005/8/layout/process5"/>
    <dgm:cxn modelId="{59862AD3-EBC4-4B75-961E-5A15220C4FEE}" type="presParOf" srcId="{6D762395-0BB1-4166-BE9A-F746CF5176B3}" destId="{08764BCE-8A1B-4873-B105-64CB7E9B6F83}" srcOrd="0" destOrd="0" presId="urn:microsoft.com/office/officeart/2005/8/layout/process5"/>
    <dgm:cxn modelId="{972A08D1-BE58-4117-AAA1-E5903A67C809}" type="presParOf" srcId="{14FAF0F7-2FD6-4DC2-8F34-08734402BF88}" destId="{CECA356E-B981-42A9-A170-4A564720F7FA}" srcOrd="4" destOrd="0" presId="urn:microsoft.com/office/officeart/2005/8/layout/process5"/>
    <dgm:cxn modelId="{938687AA-0A8E-420F-8FAC-0BACDE44F300}" type="presParOf" srcId="{14FAF0F7-2FD6-4DC2-8F34-08734402BF88}" destId="{D750353A-5114-4F7B-834A-FAB010DA27F6}" srcOrd="5" destOrd="0" presId="urn:microsoft.com/office/officeart/2005/8/layout/process5"/>
    <dgm:cxn modelId="{E1E998AC-F16C-4B66-8D0A-065B225CB3C6}" type="presParOf" srcId="{D750353A-5114-4F7B-834A-FAB010DA27F6}" destId="{08922E57-631E-4B81-BCDE-1074D40C75AA}" srcOrd="0" destOrd="0" presId="urn:microsoft.com/office/officeart/2005/8/layout/process5"/>
    <dgm:cxn modelId="{AE9B8AD1-77E5-48FC-9E62-8E1143B24BDB}" type="presParOf" srcId="{14FAF0F7-2FD6-4DC2-8F34-08734402BF88}" destId="{B41A77F1-0317-47D4-850C-EB299247E3A1}" srcOrd="6" destOrd="0" presId="urn:microsoft.com/office/officeart/2005/8/layout/process5"/>
    <dgm:cxn modelId="{72863DF7-E54C-4A51-B4B9-FDDF0D144170}" type="presParOf" srcId="{14FAF0F7-2FD6-4DC2-8F34-08734402BF88}" destId="{B314D5AE-03E5-4E39-A377-944196509C72}" srcOrd="7" destOrd="0" presId="urn:microsoft.com/office/officeart/2005/8/layout/process5"/>
    <dgm:cxn modelId="{D4E780BD-396B-41EB-8D8C-37BC70AF6F3B}" type="presParOf" srcId="{B314D5AE-03E5-4E39-A377-944196509C72}" destId="{EABE9D34-B992-43C0-809C-7BCF614B5995}" srcOrd="0" destOrd="0" presId="urn:microsoft.com/office/officeart/2005/8/layout/process5"/>
    <dgm:cxn modelId="{2407CF11-AADD-4741-9090-C95AE594ADF8}" type="presParOf" srcId="{14FAF0F7-2FD6-4DC2-8F34-08734402BF88}" destId="{CDEF1D9B-BA8C-4199-922C-A3B684CA534F}" srcOrd="8" destOrd="0" presId="urn:microsoft.com/office/officeart/2005/8/layout/process5"/>
    <dgm:cxn modelId="{95D0B0CD-4528-4251-9AFB-64739A4AB805}" type="presParOf" srcId="{14FAF0F7-2FD6-4DC2-8F34-08734402BF88}" destId="{8F6A324A-0F8A-4001-813D-DEF322D42467}" srcOrd="9" destOrd="0" presId="urn:microsoft.com/office/officeart/2005/8/layout/process5"/>
    <dgm:cxn modelId="{5687857D-F057-4B15-B969-74918BF8D061}" type="presParOf" srcId="{8F6A324A-0F8A-4001-813D-DEF322D42467}" destId="{1E2F9FE2-035B-409B-8D4E-008EB588510C}" srcOrd="0" destOrd="0" presId="urn:microsoft.com/office/officeart/2005/8/layout/process5"/>
    <dgm:cxn modelId="{046A05BE-7AAB-4A25-91BA-FA3238C92FAF}" type="presParOf" srcId="{14FAF0F7-2FD6-4DC2-8F34-08734402BF88}" destId="{4154598E-CC95-451A-B4C7-7EA05C923AA4}" srcOrd="10" destOrd="0" presId="urn:microsoft.com/office/officeart/2005/8/layout/process5"/>
    <dgm:cxn modelId="{71101803-15FC-4E98-A74A-766232C5144C}" type="presParOf" srcId="{14FAF0F7-2FD6-4DC2-8F34-08734402BF88}" destId="{A08B75E0-EDA9-42E6-B4BB-625C92202751}" srcOrd="11" destOrd="0" presId="urn:microsoft.com/office/officeart/2005/8/layout/process5"/>
    <dgm:cxn modelId="{E8B2B5DA-2A08-4744-9C3D-7DF4BB6FEE2E}" type="presParOf" srcId="{A08B75E0-EDA9-42E6-B4BB-625C92202751}" destId="{11BBC7DA-4CAA-4196-AF0E-2FE81A116197}" srcOrd="0" destOrd="0" presId="urn:microsoft.com/office/officeart/2005/8/layout/process5"/>
    <dgm:cxn modelId="{A25BDB26-E620-454C-9D41-C2DF1627B15D}" type="presParOf" srcId="{14FAF0F7-2FD6-4DC2-8F34-08734402BF88}" destId="{80B09B73-66AA-4F07-845D-A33A345832DD}" srcOrd="12" destOrd="0" presId="urn:microsoft.com/office/officeart/2005/8/layout/process5"/>
    <dgm:cxn modelId="{5ED610E6-F6B2-4F68-A01A-57075B04B625}" type="presParOf" srcId="{14FAF0F7-2FD6-4DC2-8F34-08734402BF88}" destId="{06A23240-8AA5-472D-94A4-334A9FB7C7E5}" srcOrd="13" destOrd="0" presId="urn:microsoft.com/office/officeart/2005/8/layout/process5"/>
    <dgm:cxn modelId="{46B1005D-33DC-451B-806D-B0E67CF6C6C2}" type="presParOf" srcId="{06A23240-8AA5-472D-94A4-334A9FB7C7E5}" destId="{3E39A472-E677-405B-BADA-2F22861496AE}" srcOrd="0" destOrd="0" presId="urn:microsoft.com/office/officeart/2005/8/layout/process5"/>
    <dgm:cxn modelId="{60D6BE68-F199-4B7A-9D5E-01069A298B15}" type="presParOf" srcId="{14FAF0F7-2FD6-4DC2-8F34-08734402BF88}" destId="{1B5F14AD-1F2C-4081-B3E4-D0186F86F679}"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r>
            <a:rPr lang="es-CR" sz="1600" b="1" dirty="0">
              <a:solidFill>
                <a:schemeClr val="accent1">
                  <a:lumMod val="75000"/>
                </a:schemeClr>
              </a:solidFill>
            </a:rPr>
            <a:t>Regulación  prudencial  y  supervisión: </a:t>
          </a:r>
          <a:r>
            <a:rPr lang="es-CR" sz="1600" dirty="0"/>
            <a:t>Sus  objetivos son incrementar  la seguridad y solvencia de los sistemas financieros, establecer requisitos de capital en base a riesgos, mejorar la eficiencia de las entidades financieras, fortalecer la supervisión bancaria y promover la transparencia de información.</a:t>
          </a:r>
        </a:p>
      </dgm:t>
    </dgm:pt>
    <dgm:pt modelId="{B44B145A-DB9D-4176-BED3-78537B9453A6}" type="parTrans" cxnId="{0E735A1D-1737-4908-B3FF-B650FDDBF870}">
      <dgm:prSet/>
      <dgm:spPr/>
      <dgm:t>
        <a:bodyPr/>
        <a:lstStyle/>
        <a:p>
          <a:endParaRPr lang="es-CR" sz="1600"/>
        </a:p>
      </dgm:t>
    </dgm:pt>
    <dgm:pt modelId="{7B91B2A8-9B3D-4768-8592-1D5DD7281CD4}" type="sibTrans" cxnId="{0E735A1D-1737-4908-B3FF-B650FDDBF870}">
      <dgm:prSet/>
      <dgm:spPr/>
      <dgm:t>
        <a:bodyPr/>
        <a:lstStyle/>
        <a:p>
          <a:endParaRPr lang="es-CR" sz="1600"/>
        </a:p>
      </dgm:t>
    </dgm:pt>
    <dgm:pt modelId="{70AA2732-DD8A-481A-9792-3845EF70AFF3}">
      <dgm:prSet custT="1"/>
      <dgm:spPr/>
      <dgm:t>
        <a:bodyPr/>
        <a:lstStyle/>
        <a:p>
          <a:r>
            <a:rPr lang="es-CR" sz="1600" b="1" dirty="0">
              <a:solidFill>
                <a:schemeClr val="accent1">
                  <a:lumMod val="75000"/>
                </a:schemeClr>
              </a:solidFill>
            </a:rPr>
            <a:t>Prestamista de última instancia: </a:t>
          </a:r>
          <a:r>
            <a:rPr lang="es-CR" sz="1600" dirty="0"/>
            <a:t>Su objetivo es apoyar crisis sistémicas de  liquidez  de las  instituciones  financieras y reducir los problemas  de riesgo moral que podrían provocar una crisis sistémica.</a:t>
          </a:r>
        </a:p>
      </dgm:t>
    </dgm:pt>
    <dgm:pt modelId="{3E86A010-8E1B-4D49-8A45-7AC6DC8BE118}" type="parTrans" cxnId="{1317768C-890D-4773-95EB-B2A3D7216E30}">
      <dgm:prSet/>
      <dgm:spPr/>
      <dgm:t>
        <a:bodyPr/>
        <a:lstStyle/>
        <a:p>
          <a:endParaRPr lang="es-CR" sz="1600"/>
        </a:p>
      </dgm:t>
    </dgm:pt>
    <dgm:pt modelId="{7B02E0B4-56A2-4AAC-9748-655B0F11D227}" type="sibTrans" cxnId="{1317768C-890D-4773-95EB-B2A3D7216E30}">
      <dgm:prSet/>
      <dgm:spPr/>
      <dgm:t>
        <a:bodyPr/>
        <a:lstStyle/>
        <a:p>
          <a:endParaRPr lang="es-CR" sz="1600"/>
        </a:p>
      </dgm:t>
    </dgm:pt>
    <dgm:pt modelId="{349517CE-9529-4C87-995F-31B4AA6E75B1}">
      <dgm:prSet custT="1"/>
      <dgm:spPr/>
      <dgm:t>
        <a:bodyPr/>
        <a:lstStyle/>
        <a:p>
          <a:r>
            <a:rPr lang="es-CR" sz="1600" b="1" dirty="0">
              <a:solidFill>
                <a:schemeClr val="accent1">
                  <a:lumMod val="75000"/>
                </a:schemeClr>
              </a:solidFill>
            </a:rPr>
            <a:t>Esquema  de  resolución  bancaria: </a:t>
          </a:r>
          <a:r>
            <a:rPr lang="es-CR" sz="1600" dirty="0"/>
            <a:t>Su objetivo es resolver situaciones puntuales de instituciones financieras  insolventes, preservar la totalidad o una parte de la institución y privilegiar el pago a los ahorrantes pequeños. </a:t>
          </a:r>
        </a:p>
      </dgm:t>
    </dgm:pt>
    <dgm:pt modelId="{5A21260E-7827-4BFB-BAA8-DF7E71A83F59}" type="parTrans" cxnId="{D05486D1-0C24-421A-A858-54A0DA7B6AFC}">
      <dgm:prSet/>
      <dgm:spPr/>
      <dgm:t>
        <a:bodyPr/>
        <a:lstStyle/>
        <a:p>
          <a:endParaRPr lang="es-CR" sz="1600"/>
        </a:p>
      </dgm:t>
    </dgm:pt>
    <dgm:pt modelId="{3C2F87E7-BE2B-4DE5-8E2D-40418F0C6592}" type="sibTrans" cxnId="{D05486D1-0C24-421A-A858-54A0DA7B6AFC}">
      <dgm:prSet/>
      <dgm:spPr/>
      <dgm:t>
        <a:bodyPr/>
        <a:lstStyle/>
        <a:p>
          <a:endParaRPr lang="es-CR" sz="1600"/>
        </a:p>
      </dgm:t>
    </dgm:pt>
    <dgm:pt modelId="{BD0F1D85-E515-4AE4-B953-E7D370822068}">
      <dgm:prSet custT="1"/>
      <dgm:spPr/>
      <dgm:t>
        <a:bodyPr/>
        <a:lstStyle/>
        <a:p>
          <a:r>
            <a:rPr lang="es-CR" sz="1600" b="1" dirty="0">
              <a:solidFill>
                <a:schemeClr val="accent1">
                  <a:lumMod val="75000"/>
                </a:schemeClr>
              </a:solidFill>
            </a:rPr>
            <a:t>Seguro de Depósito</a:t>
          </a:r>
          <a:r>
            <a:rPr lang="es-CR" sz="1600" dirty="0">
              <a:solidFill>
                <a:schemeClr val="accent1">
                  <a:lumMod val="75000"/>
                </a:schemeClr>
              </a:solidFill>
            </a:rPr>
            <a:t>: </a:t>
          </a:r>
          <a:r>
            <a:rPr lang="es-CR" sz="1600" dirty="0"/>
            <a:t>Su  objetivo  es  precautelar  los intereses de los depositantes ante eventuales quiebras   o cesación de pagos de las instituciones financieras</a:t>
          </a:r>
        </a:p>
      </dgm:t>
    </dgm:pt>
    <dgm:pt modelId="{7FF05E87-1A87-4B40-A0B3-9EC0D3F1C40D}" type="parTrans" cxnId="{E25CFB93-5758-47F2-BEFD-E0DC8603DFCC}">
      <dgm:prSet/>
      <dgm:spPr/>
      <dgm:t>
        <a:bodyPr/>
        <a:lstStyle/>
        <a:p>
          <a:endParaRPr lang="es-CR" sz="1600"/>
        </a:p>
      </dgm:t>
    </dgm:pt>
    <dgm:pt modelId="{AD42B318-D58B-4767-B198-271866B23AA8}" type="sibTrans" cxnId="{E25CFB93-5758-47F2-BEFD-E0DC8603DFCC}">
      <dgm:prSet/>
      <dgm:spPr/>
      <dgm:t>
        <a:bodyPr/>
        <a:lstStyle/>
        <a:p>
          <a:endParaRPr lang="es-CR" sz="1600"/>
        </a:p>
      </dgm:t>
    </dgm:pt>
    <dgm:pt modelId="{5A43E31C-04D8-4B26-964F-DBEBB30A0ED1}">
      <dgm:prSet custT="1"/>
      <dgm:spPr/>
      <dgm:t>
        <a:bodyPr/>
        <a:lstStyle/>
        <a:p>
          <a:r>
            <a:rPr lang="es-CR" sz="1600" b="1" dirty="0">
              <a:solidFill>
                <a:schemeClr val="accent1">
                  <a:lumMod val="75000"/>
                </a:schemeClr>
              </a:solidFill>
            </a:rPr>
            <a:t>Fondo complementario o de instancia temprana: </a:t>
          </a:r>
          <a:r>
            <a:rPr lang="es-CR" sz="1600" dirty="0"/>
            <a:t>Su objetivo es apoyar financieramente a las entidades para fortalecer su liquidez y solvencia en las fases tempranas del deterioro.  </a:t>
          </a:r>
        </a:p>
        <a:p>
          <a:r>
            <a:rPr lang="es-CR" sz="1600" dirty="0"/>
            <a:t>Es un </a:t>
          </a:r>
          <a:r>
            <a:rPr lang="es-CR" sz="1600" u="sng" dirty="0"/>
            <a:t>mecanismo preventivo</a:t>
          </a:r>
          <a:r>
            <a:rPr lang="es-CR" sz="1600" dirty="0"/>
            <a:t>. </a:t>
          </a:r>
        </a:p>
      </dgm:t>
    </dgm:pt>
    <dgm:pt modelId="{7C409212-BC1E-4AD8-AE2E-A7F9E2FF473C}" type="parTrans" cxnId="{77DB23C9-6438-4D01-AF7F-9DDF701F2C16}">
      <dgm:prSet/>
      <dgm:spPr/>
      <dgm:t>
        <a:bodyPr/>
        <a:lstStyle/>
        <a:p>
          <a:endParaRPr lang="es-CR" sz="1600"/>
        </a:p>
      </dgm:t>
    </dgm:pt>
    <dgm:pt modelId="{9A629D1D-8F9F-42BE-9D9C-5AF7C98AABA4}" type="sibTrans" cxnId="{77DB23C9-6438-4D01-AF7F-9DDF701F2C16}">
      <dgm:prSet/>
      <dgm:spPr/>
      <dgm:t>
        <a:bodyPr/>
        <a:lstStyle/>
        <a:p>
          <a:endParaRPr lang="es-CR" sz="1600"/>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5"/>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5"/>
      <dgm:spPr/>
    </dgm:pt>
    <dgm:pt modelId="{6375F481-90EE-4C76-BC9B-07F2BE754620}" type="pres">
      <dgm:prSet presAssocID="{72A0BA3D-DE05-4AD4-BC2D-EA11DE787F1B}" presName="vert1" presStyleCnt="0"/>
      <dgm:spPr/>
    </dgm:pt>
    <dgm:pt modelId="{42BD9FE1-AFBA-44D5-B1E0-35CA379F7437}" type="pres">
      <dgm:prSet presAssocID="{70AA2732-DD8A-481A-9792-3845EF70AFF3}" presName="thickLine" presStyleLbl="alignNode1" presStyleIdx="1" presStyleCnt="5"/>
      <dgm:spPr/>
    </dgm:pt>
    <dgm:pt modelId="{7214CD37-C1BB-453F-BC90-E72A9360E4F4}" type="pres">
      <dgm:prSet presAssocID="{70AA2732-DD8A-481A-9792-3845EF70AFF3}" presName="horz1" presStyleCnt="0"/>
      <dgm:spPr/>
    </dgm:pt>
    <dgm:pt modelId="{6291AB39-DFFA-4825-A091-1247008D0D44}" type="pres">
      <dgm:prSet presAssocID="{70AA2732-DD8A-481A-9792-3845EF70AFF3}" presName="tx1" presStyleLbl="revTx" presStyleIdx="1" presStyleCnt="5"/>
      <dgm:spPr/>
    </dgm:pt>
    <dgm:pt modelId="{B319BE61-F8D1-4F1B-9028-C2876AC8031F}" type="pres">
      <dgm:prSet presAssocID="{70AA2732-DD8A-481A-9792-3845EF70AFF3}" presName="vert1" presStyleCnt="0"/>
      <dgm:spPr/>
    </dgm:pt>
    <dgm:pt modelId="{1E99AE30-F9B9-4DDA-8A6C-6A66AE7402FD}" type="pres">
      <dgm:prSet presAssocID="{349517CE-9529-4C87-995F-31B4AA6E75B1}" presName="thickLine" presStyleLbl="alignNode1" presStyleIdx="2" presStyleCnt="5"/>
      <dgm:spPr/>
    </dgm:pt>
    <dgm:pt modelId="{E665774A-F153-4A72-A8D5-2937093BC195}" type="pres">
      <dgm:prSet presAssocID="{349517CE-9529-4C87-995F-31B4AA6E75B1}" presName="horz1" presStyleCnt="0"/>
      <dgm:spPr/>
    </dgm:pt>
    <dgm:pt modelId="{F4F83052-DFD8-4D94-88A4-DDF640CC3012}" type="pres">
      <dgm:prSet presAssocID="{349517CE-9529-4C87-995F-31B4AA6E75B1}" presName="tx1" presStyleLbl="revTx" presStyleIdx="2" presStyleCnt="5" custScaleY="100892"/>
      <dgm:spPr/>
    </dgm:pt>
    <dgm:pt modelId="{65BE2FD0-8D91-4A6F-9E47-FA83C7126060}" type="pres">
      <dgm:prSet presAssocID="{349517CE-9529-4C87-995F-31B4AA6E75B1}" presName="vert1" presStyleCnt="0"/>
      <dgm:spPr/>
    </dgm:pt>
    <dgm:pt modelId="{7CB4A21A-3D1E-44C5-AC13-D4B42402C94C}" type="pres">
      <dgm:prSet presAssocID="{BD0F1D85-E515-4AE4-B953-E7D370822068}" presName="thickLine" presStyleLbl="alignNode1" presStyleIdx="3" presStyleCnt="5"/>
      <dgm:spPr/>
    </dgm:pt>
    <dgm:pt modelId="{AA6448DA-1803-4A2E-B3D9-5C48E554ABBA}" type="pres">
      <dgm:prSet presAssocID="{BD0F1D85-E515-4AE4-B953-E7D370822068}" presName="horz1" presStyleCnt="0"/>
      <dgm:spPr/>
    </dgm:pt>
    <dgm:pt modelId="{3C088CAA-5DC2-41A2-94EA-1EB7F4C87F44}" type="pres">
      <dgm:prSet presAssocID="{BD0F1D85-E515-4AE4-B953-E7D370822068}" presName="tx1" presStyleLbl="revTx" presStyleIdx="3" presStyleCnt="5"/>
      <dgm:spPr/>
    </dgm:pt>
    <dgm:pt modelId="{85BFF225-9292-4B8A-9E86-153A55A6551D}" type="pres">
      <dgm:prSet presAssocID="{BD0F1D85-E515-4AE4-B953-E7D370822068}" presName="vert1" presStyleCnt="0"/>
      <dgm:spPr/>
    </dgm:pt>
    <dgm:pt modelId="{EA940CF7-E591-4C11-8A49-962B8D01673C}" type="pres">
      <dgm:prSet presAssocID="{5A43E31C-04D8-4B26-964F-DBEBB30A0ED1}" presName="thickLine" presStyleLbl="alignNode1" presStyleIdx="4" presStyleCnt="5"/>
      <dgm:spPr/>
    </dgm:pt>
    <dgm:pt modelId="{718B2B5B-1FE3-4C5A-8CD8-217377FDA623}" type="pres">
      <dgm:prSet presAssocID="{5A43E31C-04D8-4B26-964F-DBEBB30A0ED1}" presName="horz1" presStyleCnt="0"/>
      <dgm:spPr/>
    </dgm:pt>
    <dgm:pt modelId="{7F4B3D72-3A58-4473-94E5-95B7D6B9CA32}" type="pres">
      <dgm:prSet presAssocID="{5A43E31C-04D8-4B26-964F-DBEBB30A0ED1}" presName="tx1" presStyleLbl="revTx" presStyleIdx="4" presStyleCnt="5"/>
      <dgm:spPr/>
    </dgm:pt>
    <dgm:pt modelId="{248B43C4-E8CC-4D24-A912-D5ED4B4FF1A7}" type="pres">
      <dgm:prSet presAssocID="{5A43E31C-04D8-4B26-964F-DBEBB30A0ED1}" presName="vert1" presStyleCnt="0"/>
      <dgm:spPr/>
    </dgm:pt>
  </dgm:ptLst>
  <dgm:cxnLst>
    <dgm:cxn modelId="{BA96680F-41EA-4EBE-996A-17D7243C0C44}" type="presOf" srcId="{349517CE-9529-4C87-995F-31B4AA6E75B1}" destId="{F4F83052-DFD8-4D94-88A4-DDF640CC3012}"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4EB31424-1FF0-4784-BD71-A5C29A70D4B0}" type="presOf" srcId="{2D381227-A008-4DA5-B76E-63D15E771D49}" destId="{36F09DCB-769A-4A3C-B84C-F555CE027C15}" srcOrd="0" destOrd="0" presId="urn:microsoft.com/office/officeart/2008/layout/LinedList"/>
    <dgm:cxn modelId="{9BA59C52-EFFE-45D4-A5B6-E75DFFAB8E8F}" type="presOf" srcId="{5A43E31C-04D8-4B26-964F-DBEBB30A0ED1}" destId="{7F4B3D72-3A58-4473-94E5-95B7D6B9CA32}" srcOrd="0" destOrd="0" presId="urn:microsoft.com/office/officeart/2008/layout/LinedList"/>
    <dgm:cxn modelId="{1317768C-890D-4773-95EB-B2A3D7216E30}" srcId="{2D381227-A008-4DA5-B76E-63D15E771D49}" destId="{70AA2732-DD8A-481A-9792-3845EF70AFF3}" srcOrd="1" destOrd="0" parTransId="{3E86A010-8E1B-4D49-8A45-7AC6DC8BE118}" sibTransId="{7B02E0B4-56A2-4AAC-9748-655B0F11D227}"/>
    <dgm:cxn modelId="{E25CFB93-5758-47F2-BEFD-E0DC8603DFCC}" srcId="{2D381227-A008-4DA5-B76E-63D15E771D49}" destId="{BD0F1D85-E515-4AE4-B953-E7D370822068}" srcOrd="3" destOrd="0" parTransId="{7FF05E87-1A87-4B40-A0B3-9EC0D3F1C40D}" sibTransId="{AD42B318-D58B-4767-B198-271866B23AA8}"/>
    <dgm:cxn modelId="{1B1E089B-ACA7-4AB1-8199-B8671D88CA18}" type="presOf" srcId="{70AA2732-DD8A-481A-9792-3845EF70AFF3}" destId="{6291AB39-DFFA-4825-A091-1247008D0D44}" srcOrd="0" destOrd="0" presId="urn:microsoft.com/office/officeart/2008/layout/LinedList"/>
    <dgm:cxn modelId="{9C52B9A6-04BE-4833-85A4-23E25418F285}" type="presOf" srcId="{BD0F1D85-E515-4AE4-B953-E7D370822068}" destId="{3C088CAA-5DC2-41A2-94EA-1EB7F4C87F44}" srcOrd="0" destOrd="0" presId="urn:microsoft.com/office/officeart/2008/layout/LinedList"/>
    <dgm:cxn modelId="{77DB23C9-6438-4D01-AF7F-9DDF701F2C16}" srcId="{2D381227-A008-4DA5-B76E-63D15E771D49}" destId="{5A43E31C-04D8-4B26-964F-DBEBB30A0ED1}" srcOrd="4" destOrd="0" parTransId="{7C409212-BC1E-4AD8-AE2E-A7F9E2FF473C}" sibTransId="{9A629D1D-8F9F-42BE-9D9C-5AF7C98AABA4}"/>
    <dgm:cxn modelId="{C87866C9-0ABF-497F-8761-7BD44C71EB4E}" type="presOf" srcId="{72A0BA3D-DE05-4AD4-BC2D-EA11DE787F1B}" destId="{CD31E4EC-9C3E-4B0A-8A5A-9DBC55CE4D1F}" srcOrd="0" destOrd="0" presId="urn:microsoft.com/office/officeart/2008/layout/LinedList"/>
    <dgm:cxn modelId="{D05486D1-0C24-421A-A858-54A0DA7B6AFC}" srcId="{2D381227-A008-4DA5-B76E-63D15E771D49}" destId="{349517CE-9529-4C87-995F-31B4AA6E75B1}" srcOrd="2" destOrd="0" parTransId="{5A21260E-7827-4BFB-BAA8-DF7E71A83F59}" sibTransId="{3C2F87E7-BE2B-4DE5-8E2D-40418F0C6592}"/>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790717F7-0216-4D93-9B51-E6F0355347FF}" type="presParOf" srcId="{36F09DCB-769A-4A3C-B84C-F555CE027C15}" destId="{42BD9FE1-AFBA-44D5-B1E0-35CA379F7437}" srcOrd="2" destOrd="0" presId="urn:microsoft.com/office/officeart/2008/layout/LinedList"/>
    <dgm:cxn modelId="{EFA79767-8915-4D37-9C2B-FBC4BC9F8ACA}" type="presParOf" srcId="{36F09DCB-769A-4A3C-B84C-F555CE027C15}" destId="{7214CD37-C1BB-453F-BC90-E72A9360E4F4}" srcOrd="3" destOrd="0" presId="urn:microsoft.com/office/officeart/2008/layout/LinedList"/>
    <dgm:cxn modelId="{A5FA765A-85D7-46CB-B24E-2BE71B98FE2F}" type="presParOf" srcId="{7214CD37-C1BB-453F-BC90-E72A9360E4F4}" destId="{6291AB39-DFFA-4825-A091-1247008D0D44}" srcOrd="0" destOrd="0" presId="urn:microsoft.com/office/officeart/2008/layout/LinedList"/>
    <dgm:cxn modelId="{AAA7B523-96EE-45D8-887D-914A51254A3F}" type="presParOf" srcId="{7214CD37-C1BB-453F-BC90-E72A9360E4F4}" destId="{B319BE61-F8D1-4F1B-9028-C2876AC8031F}" srcOrd="1" destOrd="0" presId="urn:microsoft.com/office/officeart/2008/layout/LinedList"/>
    <dgm:cxn modelId="{F06F9D5B-A768-4D3A-B756-D04285663E40}" type="presParOf" srcId="{36F09DCB-769A-4A3C-B84C-F555CE027C15}" destId="{1E99AE30-F9B9-4DDA-8A6C-6A66AE7402FD}" srcOrd="4" destOrd="0" presId="urn:microsoft.com/office/officeart/2008/layout/LinedList"/>
    <dgm:cxn modelId="{73B33EBB-2609-4FC1-AC2C-34BE6F56DBBE}" type="presParOf" srcId="{36F09DCB-769A-4A3C-B84C-F555CE027C15}" destId="{E665774A-F153-4A72-A8D5-2937093BC195}" srcOrd="5" destOrd="0" presId="urn:microsoft.com/office/officeart/2008/layout/LinedList"/>
    <dgm:cxn modelId="{D41337CF-FDAE-437A-82A3-6170F90D777C}" type="presParOf" srcId="{E665774A-F153-4A72-A8D5-2937093BC195}" destId="{F4F83052-DFD8-4D94-88A4-DDF640CC3012}" srcOrd="0" destOrd="0" presId="urn:microsoft.com/office/officeart/2008/layout/LinedList"/>
    <dgm:cxn modelId="{6AEDD67E-8065-4DCD-80A9-115DE6D6A291}" type="presParOf" srcId="{E665774A-F153-4A72-A8D5-2937093BC195}" destId="{65BE2FD0-8D91-4A6F-9E47-FA83C7126060}" srcOrd="1" destOrd="0" presId="urn:microsoft.com/office/officeart/2008/layout/LinedList"/>
    <dgm:cxn modelId="{D0AA0FD3-71ED-40A3-B249-B2FC9B008061}" type="presParOf" srcId="{36F09DCB-769A-4A3C-B84C-F555CE027C15}" destId="{7CB4A21A-3D1E-44C5-AC13-D4B42402C94C}" srcOrd="6" destOrd="0" presId="urn:microsoft.com/office/officeart/2008/layout/LinedList"/>
    <dgm:cxn modelId="{A4C3C13A-2082-4FE3-9098-E8A21677061D}" type="presParOf" srcId="{36F09DCB-769A-4A3C-B84C-F555CE027C15}" destId="{AA6448DA-1803-4A2E-B3D9-5C48E554ABBA}" srcOrd="7" destOrd="0" presId="urn:microsoft.com/office/officeart/2008/layout/LinedList"/>
    <dgm:cxn modelId="{8D7EA279-9D45-45C8-89A6-FB9925F3865D}" type="presParOf" srcId="{AA6448DA-1803-4A2E-B3D9-5C48E554ABBA}" destId="{3C088CAA-5DC2-41A2-94EA-1EB7F4C87F44}" srcOrd="0" destOrd="0" presId="urn:microsoft.com/office/officeart/2008/layout/LinedList"/>
    <dgm:cxn modelId="{E123792F-E520-4600-AF82-8ABB2D8BC63F}" type="presParOf" srcId="{AA6448DA-1803-4A2E-B3D9-5C48E554ABBA}" destId="{85BFF225-9292-4B8A-9E86-153A55A6551D}" srcOrd="1" destOrd="0" presId="urn:microsoft.com/office/officeart/2008/layout/LinedList"/>
    <dgm:cxn modelId="{71B7DB99-48F1-4F00-86F3-5986ABBB1857}" type="presParOf" srcId="{36F09DCB-769A-4A3C-B84C-F555CE027C15}" destId="{EA940CF7-E591-4C11-8A49-962B8D01673C}" srcOrd="8" destOrd="0" presId="urn:microsoft.com/office/officeart/2008/layout/LinedList"/>
    <dgm:cxn modelId="{52CCA305-D8DF-466E-BF96-83FF2315A7B5}" type="presParOf" srcId="{36F09DCB-769A-4A3C-B84C-F555CE027C15}" destId="{718B2B5B-1FE3-4C5A-8CD8-217377FDA623}" srcOrd="9" destOrd="0" presId="urn:microsoft.com/office/officeart/2008/layout/LinedList"/>
    <dgm:cxn modelId="{8769119D-0B03-4C25-8583-3572451DE05A}" type="presParOf" srcId="{718B2B5B-1FE3-4C5A-8CD8-217377FDA623}" destId="{7F4B3D72-3A58-4473-94E5-95B7D6B9CA32}" srcOrd="0" destOrd="0" presId="urn:microsoft.com/office/officeart/2008/layout/LinedList"/>
    <dgm:cxn modelId="{9923D393-307D-4060-9EB3-6E0C0808A600}" type="presParOf" srcId="{718B2B5B-1FE3-4C5A-8CD8-217377FDA623}" destId="{248B43C4-E8CC-4D24-A912-D5ED4B4FF1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lnSpc>
              <a:spcPct val="100000"/>
            </a:lnSpc>
          </a:pPr>
          <a:endParaRPr lang="es-CR" sz="1000" dirty="0"/>
        </a:p>
        <a:p>
          <a:pPr algn="just">
            <a:lnSpc>
              <a:spcPct val="100000"/>
            </a:lnSpc>
          </a:pPr>
          <a:r>
            <a:rPr lang="es-CR" sz="1600" dirty="0"/>
            <a:t>Mantener y potenciar el esfuerzo que desde hace más de 13 años el sector cooperativo de Ahorro y Crédito ha tratado de consolidar desde que se creó en el 2007 la Sociedad Cooperativa de Liquidez SCL y que en el 2018 se retomó con el Fondo de Garantía de Depósitos para continuar fortaleciendo la confianza de los ahorrantes.</a:t>
          </a:r>
        </a:p>
        <a:p>
          <a:pPr algn="just">
            <a:lnSpc>
              <a:spcPct val="100000"/>
            </a:lnSpc>
          </a:pPr>
          <a:endParaRPr lang="es-CR" sz="1600" dirty="0"/>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90F99FE5-5EFC-495A-84A4-21C8D05DF0D7}">
      <dgm:prSet custT="1"/>
      <dgm:spPr/>
      <dgm:t>
        <a:bodyPr/>
        <a:lstStyle/>
        <a:p>
          <a:pPr algn="just">
            <a:lnSpc>
              <a:spcPct val="100000"/>
            </a:lnSpc>
          </a:pPr>
          <a:endParaRPr lang="es-CR" sz="1000" dirty="0"/>
        </a:p>
        <a:p>
          <a:pPr algn="just">
            <a:lnSpc>
              <a:spcPct val="100000"/>
            </a:lnSpc>
          </a:pPr>
          <a:r>
            <a:rPr lang="es-CR" sz="1600" dirty="0"/>
            <a:t>Contamos con una herramienta eficiente y propia para medir los riesgos particulares de cada Cooperativa, previniendo con este mecanismo el riesgo reputacional y de contagio en el sector Cooperativo de Ahorro y Crédito.</a:t>
          </a:r>
        </a:p>
      </dgm:t>
    </dgm:pt>
    <dgm:pt modelId="{59414FA1-ABF4-4359-98C6-0203DBA9738C}" type="parTrans" cxnId="{F490A3ED-A416-4512-9C44-45FFBC552B52}">
      <dgm:prSet/>
      <dgm:spPr/>
      <dgm:t>
        <a:bodyPr/>
        <a:lstStyle/>
        <a:p>
          <a:endParaRPr lang="es-CR"/>
        </a:p>
      </dgm:t>
    </dgm:pt>
    <dgm:pt modelId="{CD58B9B2-3130-40AC-BE31-F1A4C6B678E9}" type="sibTrans" cxnId="{F490A3ED-A416-4512-9C44-45FFBC552B52}">
      <dgm:prSet/>
      <dgm:spPr/>
      <dgm:t>
        <a:bodyPr/>
        <a:lstStyle/>
        <a:p>
          <a:endParaRPr lang="es-CR"/>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2"/>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2" custScaleY="140142" custLinFactNeighborY="-2113"/>
      <dgm:spPr/>
    </dgm:pt>
    <dgm:pt modelId="{E7BE2AA8-5370-4797-B45D-EB3FDCBD1F11}" type="pres">
      <dgm:prSet presAssocID="{72A0BA3D-DE05-4AD4-BC2D-EA11DE787F1B}" presName="vert1" presStyleCnt="0"/>
      <dgm:spPr/>
    </dgm:pt>
    <dgm:pt modelId="{046E776F-1416-4F68-91D7-1A43CD1C96FC}" type="pres">
      <dgm:prSet presAssocID="{90F99FE5-5EFC-495A-84A4-21C8D05DF0D7}" presName="thickLine" presStyleLbl="alignNode1" presStyleIdx="1" presStyleCnt="2"/>
      <dgm:spPr/>
    </dgm:pt>
    <dgm:pt modelId="{31BDD6F6-3B00-4AEC-A3AB-D9079EDC9D05}" type="pres">
      <dgm:prSet presAssocID="{90F99FE5-5EFC-495A-84A4-21C8D05DF0D7}" presName="horz1" presStyleCnt="0"/>
      <dgm:spPr/>
    </dgm:pt>
    <dgm:pt modelId="{4D856452-9262-4E2B-87BB-8AB98F40ED97}" type="pres">
      <dgm:prSet presAssocID="{90F99FE5-5EFC-495A-84A4-21C8D05DF0D7}" presName="tx1" presStyleLbl="revTx" presStyleIdx="1" presStyleCnt="2"/>
      <dgm:spPr/>
    </dgm:pt>
    <dgm:pt modelId="{7B63B70E-6EA7-4082-813F-0F02F9538843}" type="pres">
      <dgm:prSet presAssocID="{90F99FE5-5EFC-495A-84A4-21C8D05DF0D7}" presName="vert1" presStyleCnt="0"/>
      <dgm:spPr/>
    </dgm:pt>
  </dgm:ptLst>
  <dgm:cxnLst>
    <dgm:cxn modelId="{0E735A1D-1737-4908-B3FF-B650FDDBF870}" srcId="{2D381227-A008-4DA5-B76E-63D15E771D49}" destId="{72A0BA3D-DE05-4AD4-BC2D-EA11DE787F1B}" srcOrd="0" destOrd="0" parTransId="{B44B145A-DB9D-4176-BED3-78537B9453A6}" sibTransId="{7B91B2A8-9B3D-4768-8592-1D5DD7281CD4}"/>
    <dgm:cxn modelId="{37238D36-353C-4334-9AF9-3B277078A910}" type="presOf" srcId="{90F99FE5-5EFC-495A-84A4-21C8D05DF0D7}" destId="{4D856452-9262-4E2B-87BB-8AB98F40ED97}" srcOrd="0" destOrd="0" presId="urn:microsoft.com/office/officeart/2008/layout/LinedList"/>
    <dgm:cxn modelId="{5967D23B-0C75-49FE-8BBA-4C2DA1ECB638}" type="presOf" srcId="{2D381227-A008-4DA5-B76E-63D15E771D49}" destId="{9ED4B134-B029-49EB-B781-C85528C2DA2A}" srcOrd="0" destOrd="0" presId="urn:microsoft.com/office/officeart/2008/layout/LinedList"/>
    <dgm:cxn modelId="{F6CAD447-EFBD-41DF-BF77-CEAEB6FA49A1}" type="presOf" srcId="{72A0BA3D-DE05-4AD4-BC2D-EA11DE787F1B}" destId="{9BF24B05-8BCB-4247-AF48-2D0F4BA98DCA}" srcOrd="0" destOrd="0" presId="urn:microsoft.com/office/officeart/2008/layout/LinedList"/>
    <dgm:cxn modelId="{F490A3ED-A416-4512-9C44-45FFBC552B52}" srcId="{2D381227-A008-4DA5-B76E-63D15E771D49}" destId="{90F99FE5-5EFC-495A-84A4-21C8D05DF0D7}" srcOrd="1" destOrd="0" parTransId="{59414FA1-ABF4-4359-98C6-0203DBA9738C}" sibTransId="{CD58B9B2-3130-40AC-BE31-F1A4C6B678E9}"/>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 modelId="{B15DA838-B719-4802-AE3C-A62B5DB5A70B}" type="presParOf" srcId="{9ED4B134-B029-49EB-B781-C85528C2DA2A}" destId="{046E776F-1416-4F68-91D7-1A43CD1C96FC}" srcOrd="2" destOrd="0" presId="urn:microsoft.com/office/officeart/2008/layout/LinedList"/>
    <dgm:cxn modelId="{DC9329A5-FA84-4105-A4DC-10268FB127DB}" type="presParOf" srcId="{9ED4B134-B029-49EB-B781-C85528C2DA2A}" destId="{31BDD6F6-3B00-4AEC-A3AB-D9079EDC9D05}" srcOrd="3" destOrd="0" presId="urn:microsoft.com/office/officeart/2008/layout/LinedList"/>
    <dgm:cxn modelId="{277B17DD-50B7-4D60-91BE-C40F70758BBD}" type="presParOf" srcId="{31BDD6F6-3B00-4AEC-A3AB-D9079EDC9D05}" destId="{4D856452-9262-4E2B-87BB-8AB98F40ED97}" srcOrd="0" destOrd="0" presId="urn:microsoft.com/office/officeart/2008/layout/LinedList"/>
    <dgm:cxn modelId="{C38A9C60-9176-4782-969E-704F1CF515CB}" type="presParOf" srcId="{31BDD6F6-3B00-4AEC-A3AB-D9079EDC9D05}" destId="{7B63B70E-6EA7-4082-813F-0F02F953884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endParaRPr lang="es-CR" sz="1600" dirty="0"/>
        </a:p>
        <a:p>
          <a:pPr algn="just"/>
          <a:r>
            <a:rPr lang="es-CR" sz="1600" dirty="0"/>
            <a:t>Contar con un mecanismo complementario que contribuya a la estabilidad de las entidades cooperativas afiliadas, ofreciendo alternativas de apoyo financiero ágiles, que fortalezcan la calidad de los activos de las entidades asociadas. Lo anterior, en condiciones financieras más favorables que las ofrecidas por el prestamista de última instancia.</a:t>
          </a:r>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FC836248-BFB8-445A-9E7E-CE6A28C5FE86}">
      <dgm:prSet custT="1"/>
      <dgm:spPr/>
      <dgm:t>
        <a:bodyPr/>
        <a:lstStyle/>
        <a:p>
          <a:pPr algn="just"/>
          <a:endParaRPr lang="es-CR" sz="1600" dirty="0"/>
        </a:p>
        <a:p>
          <a:pPr algn="just"/>
          <a:r>
            <a:rPr lang="es-CR" sz="1600" dirty="0"/>
            <a:t>Fortalecer la confianza en las entidades afiliadas por parte de sus asociados e inversionistas con el objetivo de reducir sus primas de riesgo, consecuentemente sus costos de fondeo.</a:t>
          </a:r>
        </a:p>
        <a:p>
          <a:pPr algn="just"/>
          <a:endParaRPr lang="es-CR" sz="1600" dirty="0"/>
        </a:p>
        <a:p>
          <a:pPr algn="just"/>
          <a:endParaRPr lang="es-CR" sz="1600" dirty="0"/>
        </a:p>
      </dgm:t>
    </dgm:pt>
    <dgm:pt modelId="{EB66BABA-35F2-4634-9761-815629EE4921}" type="parTrans" cxnId="{B90D4E42-BF01-4F0E-8AED-7EC3026C2E2D}">
      <dgm:prSet/>
      <dgm:spPr/>
      <dgm:t>
        <a:bodyPr/>
        <a:lstStyle/>
        <a:p>
          <a:endParaRPr lang="es-CR" sz="1600"/>
        </a:p>
      </dgm:t>
    </dgm:pt>
    <dgm:pt modelId="{B6EED24A-045C-4166-B87E-60C101B42E73}" type="sibTrans" cxnId="{B90D4E42-BF01-4F0E-8AED-7EC3026C2E2D}">
      <dgm:prSet/>
      <dgm:spPr/>
      <dgm:t>
        <a:bodyPr/>
        <a:lstStyle/>
        <a:p>
          <a:endParaRPr lang="es-CR" sz="1600"/>
        </a:p>
      </dgm:t>
    </dgm:pt>
    <dgm:pt modelId="{12FE88DB-BAB9-47A6-A794-AC4449BF1694}">
      <dgm:prSet custT="1"/>
      <dgm:spPr/>
      <dgm:t>
        <a:bodyPr/>
        <a:lstStyle/>
        <a:p>
          <a:pPr algn="just"/>
          <a:endParaRPr lang="es-CR" sz="1600" dirty="0"/>
        </a:p>
        <a:p>
          <a:pPr algn="just"/>
          <a:r>
            <a:rPr lang="es-CR" sz="1600" dirty="0"/>
            <a:t>Brindar un servicio permanente de seguimiento técnico a las entidades asociadas mediante el monitoreo y el análisis financiero y de riesgos que contribuya con la gestión de los mismos, con la  transparencia y la buena gobernanza.</a:t>
          </a:r>
        </a:p>
      </dgm:t>
    </dgm:pt>
    <dgm:pt modelId="{7ED0373C-9621-409D-A111-7E76423F99E1}" type="parTrans" cxnId="{0158935D-9FEE-43E1-AACB-43B72367BCAD}">
      <dgm:prSet/>
      <dgm:spPr/>
      <dgm:t>
        <a:bodyPr/>
        <a:lstStyle/>
        <a:p>
          <a:endParaRPr lang="es-CR" sz="1600"/>
        </a:p>
      </dgm:t>
    </dgm:pt>
    <dgm:pt modelId="{88347867-7C0C-4657-9283-4938F2F0D688}" type="sibTrans" cxnId="{0158935D-9FEE-43E1-AACB-43B72367BCAD}">
      <dgm:prSet/>
      <dgm:spPr/>
      <dgm:t>
        <a:bodyPr/>
        <a:lstStyle/>
        <a:p>
          <a:endParaRPr lang="es-CR" sz="1600"/>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3"/>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3" custScaleY="150198"/>
      <dgm:spPr/>
    </dgm:pt>
    <dgm:pt modelId="{E7BE2AA8-5370-4797-B45D-EB3FDCBD1F11}" type="pres">
      <dgm:prSet presAssocID="{72A0BA3D-DE05-4AD4-BC2D-EA11DE787F1B}" presName="vert1" presStyleCnt="0"/>
      <dgm:spPr/>
    </dgm:pt>
    <dgm:pt modelId="{D334BB5A-BE0C-4875-A97A-AF27E1891C36}" type="pres">
      <dgm:prSet presAssocID="{FC836248-BFB8-445A-9E7E-CE6A28C5FE86}" presName="thickLine" presStyleLbl="alignNode1" presStyleIdx="1" presStyleCnt="3"/>
      <dgm:spPr/>
    </dgm:pt>
    <dgm:pt modelId="{A5435763-3F0B-4570-93F8-EB1A26219B54}" type="pres">
      <dgm:prSet presAssocID="{FC836248-BFB8-445A-9E7E-CE6A28C5FE86}" presName="horz1" presStyleCnt="0"/>
      <dgm:spPr/>
    </dgm:pt>
    <dgm:pt modelId="{5BE5B609-A4F1-4350-A40B-1B5B4B6967C1}" type="pres">
      <dgm:prSet presAssocID="{FC836248-BFB8-445A-9E7E-CE6A28C5FE86}" presName="tx1" presStyleLbl="revTx" presStyleIdx="1" presStyleCnt="3" custScaleY="115468"/>
      <dgm:spPr/>
    </dgm:pt>
    <dgm:pt modelId="{D88143FD-E31A-48B3-92CB-F1F239AA60E7}" type="pres">
      <dgm:prSet presAssocID="{FC836248-BFB8-445A-9E7E-CE6A28C5FE86}" presName="vert1" presStyleCnt="0"/>
      <dgm:spPr/>
    </dgm:pt>
    <dgm:pt modelId="{AB755B80-0141-4250-B42C-6C4DD8CF21CE}" type="pres">
      <dgm:prSet presAssocID="{12FE88DB-BAB9-47A6-A794-AC4449BF1694}" presName="thickLine" presStyleLbl="alignNode1" presStyleIdx="2" presStyleCnt="3"/>
      <dgm:spPr/>
    </dgm:pt>
    <dgm:pt modelId="{F2E8CCBF-52B3-4CE6-B309-5ECC16C9CA88}" type="pres">
      <dgm:prSet presAssocID="{12FE88DB-BAB9-47A6-A794-AC4449BF1694}" presName="horz1" presStyleCnt="0"/>
      <dgm:spPr/>
    </dgm:pt>
    <dgm:pt modelId="{9E2A0DDF-765D-4070-8969-F6D299B9AF3A}" type="pres">
      <dgm:prSet presAssocID="{12FE88DB-BAB9-47A6-A794-AC4449BF1694}" presName="tx1" presStyleLbl="revTx" presStyleIdx="2" presStyleCnt="3" custScaleY="120020"/>
      <dgm:spPr/>
    </dgm:pt>
    <dgm:pt modelId="{85CF603D-F508-443B-AD05-4CEDD5EBD115}" type="pres">
      <dgm:prSet presAssocID="{12FE88DB-BAB9-47A6-A794-AC4449BF1694}" presName="vert1" presStyleCnt="0"/>
      <dgm:spPr/>
    </dgm:pt>
  </dgm:ptLst>
  <dgm:cxnLst>
    <dgm:cxn modelId="{1DAE0308-C1E3-4814-B8E3-BD357C070EA7}" type="presOf" srcId="{FC836248-BFB8-445A-9E7E-CE6A28C5FE86}" destId="{5BE5B609-A4F1-4350-A40B-1B5B4B6967C1}"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5967D23B-0C75-49FE-8BBA-4C2DA1ECB638}" type="presOf" srcId="{2D381227-A008-4DA5-B76E-63D15E771D49}" destId="{9ED4B134-B029-49EB-B781-C85528C2DA2A}" srcOrd="0" destOrd="0" presId="urn:microsoft.com/office/officeart/2008/layout/LinedList"/>
    <dgm:cxn modelId="{0158935D-9FEE-43E1-AACB-43B72367BCAD}" srcId="{2D381227-A008-4DA5-B76E-63D15E771D49}" destId="{12FE88DB-BAB9-47A6-A794-AC4449BF1694}" srcOrd="2" destOrd="0" parTransId="{7ED0373C-9621-409D-A111-7E76423F99E1}" sibTransId="{88347867-7C0C-4657-9283-4938F2F0D688}"/>
    <dgm:cxn modelId="{B90D4E42-BF01-4F0E-8AED-7EC3026C2E2D}" srcId="{2D381227-A008-4DA5-B76E-63D15E771D49}" destId="{FC836248-BFB8-445A-9E7E-CE6A28C5FE86}" srcOrd="1" destOrd="0" parTransId="{EB66BABA-35F2-4634-9761-815629EE4921}" sibTransId="{B6EED24A-045C-4166-B87E-60C101B42E73}"/>
    <dgm:cxn modelId="{F6CAD447-EFBD-41DF-BF77-CEAEB6FA49A1}" type="presOf" srcId="{72A0BA3D-DE05-4AD4-BC2D-EA11DE787F1B}" destId="{9BF24B05-8BCB-4247-AF48-2D0F4BA98DCA}" srcOrd="0" destOrd="0" presId="urn:microsoft.com/office/officeart/2008/layout/LinedList"/>
    <dgm:cxn modelId="{6C28A7C2-A358-46AD-B58E-DD06095713AA}" type="presOf" srcId="{12FE88DB-BAB9-47A6-A794-AC4449BF1694}" destId="{9E2A0DDF-765D-4070-8969-F6D299B9AF3A}" srcOrd="0" destOrd="0" presId="urn:microsoft.com/office/officeart/2008/layout/LinedList"/>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 modelId="{7CDF2BD8-EB1C-4F08-B4C6-C4AEE9F56A9B}" type="presParOf" srcId="{9ED4B134-B029-49EB-B781-C85528C2DA2A}" destId="{D334BB5A-BE0C-4875-A97A-AF27E1891C36}" srcOrd="2" destOrd="0" presId="urn:microsoft.com/office/officeart/2008/layout/LinedList"/>
    <dgm:cxn modelId="{3055AD13-1E27-401D-9594-566B471FF669}" type="presParOf" srcId="{9ED4B134-B029-49EB-B781-C85528C2DA2A}" destId="{A5435763-3F0B-4570-93F8-EB1A26219B54}" srcOrd="3" destOrd="0" presId="urn:microsoft.com/office/officeart/2008/layout/LinedList"/>
    <dgm:cxn modelId="{EB066B11-172A-457F-B84D-D28E08B35830}" type="presParOf" srcId="{A5435763-3F0B-4570-93F8-EB1A26219B54}" destId="{5BE5B609-A4F1-4350-A40B-1B5B4B6967C1}" srcOrd="0" destOrd="0" presId="urn:microsoft.com/office/officeart/2008/layout/LinedList"/>
    <dgm:cxn modelId="{F193B20B-F769-48D2-A6F5-9CB831C3196B}" type="presParOf" srcId="{A5435763-3F0B-4570-93F8-EB1A26219B54}" destId="{D88143FD-E31A-48B3-92CB-F1F239AA60E7}" srcOrd="1" destOrd="0" presId="urn:microsoft.com/office/officeart/2008/layout/LinedList"/>
    <dgm:cxn modelId="{8B5BB971-7B3F-4780-BCEF-7CB7BE80E1E0}" type="presParOf" srcId="{9ED4B134-B029-49EB-B781-C85528C2DA2A}" destId="{AB755B80-0141-4250-B42C-6C4DD8CF21CE}" srcOrd="4" destOrd="0" presId="urn:microsoft.com/office/officeart/2008/layout/LinedList"/>
    <dgm:cxn modelId="{B91F1735-103C-4621-AC24-4C3EF3D8B073}" type="presParOf" srcId="{9ED4B134-B029-49EB-B781-C85528C2DA2A}" destId="{F2E8CCBF-52B3-4CE6-B309-5ECC16C9CA88}" srcOrd="5" destOrd="0" presId="urn:microsoft.com/office/officeart/2008/layout/LinedList"/>
    <dgm:cxn modelId="{CF21221E-425C-4E01-8BB7-04AB5D95437B}" type="presParOf" srcId="{F2E8CCBF-52B3-4CE6-B309-5ECC16C9CA88}" destId="{9E2A0DDF-765D-4070-8969-F6D299B9AF3A}" srcOrd="0" destOrd="0" presId="urn:microsoft.com/office/officeart/2008/layout/LinedList"/>
    <dgm:cxn modelId="{863934EB-987C-46F4-A931-823F0DB59122}" type="presParOf" srcId="{F2E8CCBF-52B3-4CE6-B309-5ECC16C9CA88}" destId="{85CF603D-F508-443B-AD05-4CEDD5EBD11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r>
            <a:rPr lang="es-CR" sz="1600" dirty="0">
              <a:solidFill>
                <a:schemeClr val="tx1"/>
              </a:solidFill>
            </a:rPr>
            <a:t>Ofrecer servicios que generen economías de escala, por ejemplo el fondeo con entes locales o internacionales y el desarrollo de proyectos regulatorios comunes, entre otros.</a:t>
          </a:r>
          <a:endParaRPr lang="es-CR" sz="1600" dirty="0"/>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F9E940EE-760B-400E-AA45-B00B95EC9196}">
      <dgm:prSet/>
      <dgm:spPr/>
      <dgm:t>
        <a:bodyPr/>
        <a:lstStyle/>
        <a:p>
          <a:pPr algn="just"/>
          <a:r>
            <a:rPr lang="es-CR" dirty="0">
              <a:solidFill>
                <a:schemeClr val="tx1"/>
              </a:solidFill>
            </a:rPr>
            <a:t>Brindar apoyo financiero y técnico para impulsar proyectos tecnológicos que beneficien la eficiencia operativa</a:t>
          </a:r>
        </a:p>
      </dgm:t>
    </dgm:pt>
    <dgm:pt modelId="{1E56C34F-48C2-4490-AF15-E9A26C38A799}" type="parTrans" cxnId="{F79A40A9-5665-4DCD-9AB8-AD816F43FB7A}">
      <dgm:prSet/>
      <dgm:spPr/>
      <dgm:t>
        <a:bodyPr/>
        <a:lstStyle/>
        <a:p>
          <a:pPr algn="just"/>
          <a:endParaRPr lang="es-CR"/>
        </a:p>
      </dgm:t>
    </dgm:pt>
    <dgm:pt modelId="{62DFF4DB-0D23-44BE-B819-24F429E03E34}" type="sibTrans" cxnId="{F79A40A9-5665-4DCD-9AB8-AD816F43FB7A}">
      <dgm:prSet/>
      <dgm:spPr/>
      <dgm:t>
        <a:bodyPr/>
        <a:lstStyle/>
        <a:p>
          <a:pPr algn="just"/>
          <a:endParaRPr lang="es-CR"/>
        </a:p>
      </dgm:t>
    </dgm:pt>
    <dgm:pt modelId="{7984B328-0EFA-4590-B0E5-8099D700EB3F}">
      <dgm:prSet/>
      <dgm:spPr/>
      <dgm:t>
        <a:bodyPr/>
        <a:lstStyle/>
        <a:p>
          <a:pPr algn="just"/>
          <a:r>
            <a:rPr lang="es-CR" dirty="0">
              <a:solidFill>
                <a:schemeClr val="tx1"/>
              </a:solidFill>
            </a:rPr>
            <a:t>Ofrecer apoyo técnico para procesos de fusión, de adquisición, para estructurar capital y emisión oferta pública de títulos valores</a:t>
          </a:r>
        </a:p>
      </dgm:t>
    </dgm:pt>
    <dgm:pt modelId="{ED46AB9A-816B-4963-98B3-7C65543EE74E}" type="parTrans" cxnId="{EA6D196B-3330-4A7A-AB1B-E43D1DD63941}">
      <dgm:prSet/>
      <dgm:spPr/>
      <dgm:t>
        <a:bodyPr/>
        <a:lstStyle/>
        <a:p>
          <a:pPr algn="just"/>
          <a:endParaRPr lang="es-CR"/>
        </a:p>
      </dgm:t>
    </dgm:pt>
    <dgm:pt modelId="{C4A03F77-AD5F-4283-B3E4-649BFBDB9EFA}" type="sibTrans" cxnId="{EA6D196B-3330-4A7A-AB1B-E43D1DD63941}">
      <dgm:prSet/>
      <dgm:spPr/>
      <dgm:t>
        <a:bodyPr/>
        <a:lstStyle/>
        <a:p>
          <a:pPr algn="just"/>
          <a:endParaRPr lang="es-CR"/>
        </a:p>
      </dgm:t>
    </dgm:pt>
    <dgm:pt modelId="{17A2D3F9-EC31-4BDC-8A82-FBE29A02EAC2}">
      <dgm:prSet/>
      <dgm:spPr/>
      <dgm:t>
        <a:bodyPr/>
        <a:lstStyle/>
        <a:p>
          <a:pPr algn="just"/>
          <a:r>
            <a:rPr lang="es-CR" dirty="0">
              <a:solidFill>
                <a:schemeClr val="tx1"/>
              </a:solidFill>
            </a:rPr>
            <a:t>A futuro, la posibilidad de vender servicios de asesoría técnica a otras entidades no afiliadas </a:t>
          </a:r>
        </a:p>
      </dgm:t>
    </dgm:pt>
    <dgm:pt modelId="{745D632D-4E87-4B65-9D14-8C9E428B8C8D}" type="parTrans" cxnId="{F315DFBD-3DB5-44C5-A4AA-8658DC99144F}">
      <dgm:prSet/>
      <dgm:spPr/>
      <dgm:t>
        <a:bodyPr/>
        <a:lstStyle/>
        <a:p>
          <a:pPr algn="just"/>
          <a:endParaRPr lang="es-CR"/>
        </a:p>
      </dgm:t>
    </dgm:pt>
    <dgm:pt modelId="{FAD4B342-95E1-4992-8DA8-E8ABB84162C0}" type="sibTrans" cxnId="{F315DFBD-3DB5-44C5-A4AA-8658DC99144F}">
      <dgm:prSet/>
      <dgm:spPr/>
      <dgm:t>
        <a:bodyPr/>
        <a:lstStyle/>
        <a:p>
          <a:pPr algn="just"/>
          <a:endParaRPr lang="es-CR"/>
        </a:p>
      </dgm:t>
    </dgm:pt>
    <dgm:pt modelId="{E5DC3655-2593-4527-A19E-A58E08B44025}">
      <dgm:prSet/>
      <dgm:spPr/>
      <dgm:t>
        <a:bodyPr/>
        <a:lstStyle/>
        <a:p>
          <a:pPr algn="just"/>
          <a:r>
            <a:rPr lang="es-CR" dirty="0">
              <a:solidFill>
                <a:schemeClr val="tx1"/>
              </a:solidFill>
            </a:rPr>
            <a:t>Con un fondo más maduro, brindar el seguro depósitos obligatorio con mejores condiciones para las cooperativas, incluyendo una mejor cobertura para los ahorrantes</a:t>
          </a:r>
        </a:p>
      </dgm:t>
    </dgm:pt>
    <dgm:pt modelId="{7AA7A1B6-45B6-4134-BF80-47B7B7010F1B}" type="parTrans" cxnId="{2688E530-9105-4E3F-BE81-002968B82941}">
      <dgm:prSet/>
      <dgm:spPr/>
      <dgm:t>
        <a:bodyPr/>
        <a:lstStyle/>
        <a:p>
          <a:pPr algn="just"/>
          <a:endParaRPr lang="es-CR"/>
        </a:p>
      </dgm:t>
    </dgm:pt>
    <dgm:pt modelId="{B5A8D961-502F-4ACD-A3CA-FB7C21D31668}" type="sibTrans" cxnId="{2688E530-9105-4E3F-BE81-002968B82941}">
      <dgm:prSet/>
      <dgm:spPr/>
      <dgm:t>
        <a:bodyPr/>
        <a:lstStyle/>
        <a:p>
          <a:pPr algn="just"/>
          <a:endParaRPr lang="es-CR"/>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5"/>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5"/>
      <dgm:spPr/>
    </dgm:pt>
    <dgm:pt modelId="{E7BE2AA8-5370-4797-B45D-EB3FDCBD1F11}" type="pres">
      <dgm:prSet presAssocID="{72A0BA3D-DE05-4AD4-BC2D-EA11DE787F1B}" presName="vert1" presStyleCnt="0"/>
      <dgm:spPr/>
    </dgm:pt>
    <dgm:pt modelId="{EB372F4F-6811-4B13-8690-65DA422ABEA2}" type="pres">
      <dgm:prSet presAssocID="{F9E940EE-760B-400E-AA45-B00B95EC9196}" presName="thickLine" presStyleLbl="alignNode1" presStyleIdx="1" presStyleCnt="5"/>
      <dgm:spPr/>
    </dgm:pt>
    <dgm:pt modelId="{9C9AD7C1-576F-44BF-96FA-4D7A3157C171}" type="pres">
      <dgm:prSet presAssocID="{F9E940EE-760B-400E-AA45-B00B95EC9196}" presName="horz1" presStyleCnt="0"/>
      <dgm:spPr/>
    </dgm:pt>
    <dgm:pt modelId="{E109F16C-5CA5-4CD1-9B53-908B7B40AB97}" type="pres">
      <dgm:prSet presAssocID="{F9E940EE-760B-400E-AA45-B00B95EC9196}" presName="tx1" presStyleLbl="revTx" presStyleIdx="1" presStyleCnt="5"/>
      <dgm:spPr/>
    </dgm:pt>
    <dgm:pt modelId="{1E658186-9069-4F37-A844-6F7B9B2B0F80}" type="pres">
      <dgm:prSet presAssocID="{F9E940EE-760B-400E-AA45-B00B95EC9196}" presName="vert1" presStyleCnt="0"/>
      <dgm:spPr/>
    </dgm:pt>
    <dgm:pt modelId="{0FE4923C-B421-4ADC-AACD-A589AAB38A98}" type="pres">
      <dgm:prSet presAssocID="{7984B328-0EFA-4590-B0E5-8099D700EB3F}" presName="thickLine" presStyleLbl="alignNode1" presStyleIdx="2" presStyleCnt="5"/>
      <dgm:spPr/>
    </dgm:pt>
    <dgm:pt modelId="{30B69501-C8EA-4F37-BA1F-B2F78143FAAE}" type="pres">
      <dgm:prSet presAssocID="{7984B328-0EFA-4590-B0E5-8099D700EB3F}" presName="horz1" presStyleCnt="0"/>
      <dgm:spPr/>
    </dgm:pt>
    <dgm:pt modelId="{01337028-5A8D-4F6D-929A-449B618A1A4A}" type="pres">
      <dgm:prSet presAssocID="{7984B328-0EFA-4590-B0E5-8099D700EB3F}" presName="tx1" presStyleLbl="revTx" presStyleIdx="2" presStyleCnt="5"/>
      <dgm:spPr/>
    </dgm:pt>
    <dgm:pt modelId="{D657F382-E0CD-45F8-849B-90A5372EE54F}" type="pres">
      <dgm:prSet presAssocID="{7984B328-0EFA-4590-B0E5-8099D700EB3F}" presName="vert1" presStyleCnt="0"/>
      <dgm:spPr/>
    </dgm:pt>
    <dgm:pt modelId="{7798EBE8-A55F-4D62-9B1E-35ABA5E2B6A3}" type="pres">
      <dgm:prSet presAssocID="{17A2D3F9-EC31-4BDC-8A82-FBE29A02EAC2}" presName="thickLine" presStyleLbl="alignNode1" presStyleIdx="3" presStyleCnt="5"/>
      <dgm:spPr/>
    </dgm:pt>
    <dgm:pt modelId="{FC83F2E3-870B-47D3-B99B-A90888D14A6B}" type="pres">
      <dgm:prSet presAssocID="{17A2D3F9-EC31-4BDC-8A82-FBE29A02EAC2}" presName="horz1" presStyleCnt="0"/>
      <dgm:spPr/>
    </dgm:pt>
    <dgm:pt modelId="{BB063870-418E-4CBC-82FE-E5ACD27943EC}" type="pres">
      <dgm:prSet presAssocID="{17A2D3F9-EC31-4BDC-8A82-FBE29A02EAC2}" presName="tx1" presStyleLbl="revTx" presStyleIdx="3" presStyleCnt="5"/>
      <dgm:spPr/>
    </dgm:pt>
    <dgm:pt modelId="{7C16A5C8-99A6-434B-80E8-3EEF9D60DC30}" type="pres">
      <dgm:prSet presAssocID="{17A2D3F9-EC31-4BDC-8A82-FBE29A02EAC2}" presName="vert1" presStyleCnt="0"/>
      <dgm:spPr/>
    </dgm:pt>
    <dgm:pt modelId="{9905929A-AE04-4864-9214-B8B88EE579E1}" type="pres">
      <dgm:prSet presAssocID="{E5DC3655-2593-4527-A19E-A58E08B44025}" presName="thickLine" presStyleLbl="alignNode1" presStyleIdx="4" presStyleCnt="5"/>
      <dgm:spPr/>
    </dgm:pt>
    <dgm:pt modelId="{F3E9715B-6649-4516-B6A7-92FB0C45F17D}" type="pres">
      <dgm:prSet presAssocID="{E5DC3655-2593-4527-A19E-A58E08B44025}" presName="horz1" presStyleCnt="0"/>
      <dgm:spPr/>
    </dgm:pt>
    <dgm:pt modelId="{33C2C144-67CA-431E-878B-797D71D02D29}" type="pres">
      <dgm:prSet presAssocID="{E5DC3655-2593-4527-A19E-A58E08B44025}" presName="tx1" presStyleLbl="revTx" presStyleIdx="4" presStyleCnt="5"/>
      <dgm:spPr/>
    </dgm:pt>
    <dgm:pt modelId="{AE4760BF-9905-42C6-9A6C-C7E378E453AE}" type="pres">
      <dgm:prSet presAssocID="{E5DC3655-2593-4527-A19E-A58E08B44025}" presName="vert1" presStyleCnt="0"/>
      <dgm:spPr/>
    </dgm:pt>
  </dgm:ptLst>
  <dgm:cxnLst>
    <dgm:cxn modelId="{46E0D317-0F98-40BE-9FA3-4C167E966839}" type="presOf" srcId="{E5DC3655-2593-4527-A19E-A58E08B44025}" destId="{33C2C144-67CA-431E-878B-797D71D02D29}"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2688E530-9105-4E3F-BE81-002968B82941}" srcId="{2D381227-A008-4DA5-B76E-63D15E771D49}" destId="{E5DC3655-2593-4527-A19E-A58E08B44025}" srcOrd="4" destOrd="0" parTransId="{7AA7A1B6-45B6-4134-BF80-47B7B7010F1B}" sibTransId="{B5A8D961-502F-4ACD-A3CA-FB7C21D31668}"/>
    <dgm:cxn modelId="{4956D635-E1EB-4BD0-9D1F-CF7B45C812F1}" type="presOf" srcId="{17A2D3F9-EC31-4BDC-8A82-FBE29A02EAC2}" destId="{BB063870-418E-4CBC-82FE-E5ACD27943EC}" srcOrd="0" destOrd="0" presId="urn:microsoft.com/office/officeart/2008/layout/LinedList"/>
    <dgm:cxn modelId="{5967D23B-0C75-49FE-8BBA-4C2DA1ECB638}" type="presOf" srcId="{2D381227-A008-4DA5-B76E-63D15E771D49}" destId="{9ED4B134-B029-49EB-B781-C85528C2DA2A}" srcOrd="0" destOrd="0" presId="urn:microsoft.com/office/officeart/2008/layout/LinedList"/>
    <dgm:cxn modelId="{F6CAD447-EFBD-41DF-BF77-CEAEB6FA49A1}" type="presOf" srcId="{72A0BA3D-DE05-4AD4-BC2D-EA11DE787F1B}" destId="{9BF24B05-8BCB-4247-AF48-2D0F4BA98DCA}" srcOrd="0" destOrd="0" presId="urn:microsoft.com/office/officeart/2008/layout/LinedList"/>
    <dgm:cxn modelId="{EA6D196B-3330-4A7A-AB1B-E43D1DD63941}" srcId="{2D381227-A008-4DA5-B76E-63D15E771D49}" destId="{7984B328-0EFA-4590-B0E5-8099D700EB3F}" srcOrd="2" destOrd="0" parTransId="{ED46AB9A-816B-4963-98B3-7C65543EE74E}" sibTransId="{C4A03F77-AD5F-4283-B3E4-649BFBDB9EFA}"/>
    <dgm:cxn modelId="{615B5D9E-DB4D-43D0-92AE-C197E50AD740}" type="presOf" srcId="{F9E940EE-760B-400E-AA45-B00B95EC9196}" destId="{E109F16C-5CA5-4CD1-9B53-908B7B40AB97}" srcOrd="0" destOrd="0" presId="urn:microsoft.com/office/officeart/2008/layout/LinedList"/>
    <dgm:cxn modelId="{F79A40A9-5665-4DCD-9AB8-AD816F43FB7A}" srcId="{2D381227-A008-4DA5-B76E-63D15E771D49}" destId="{F9E940EE-760B-400E-AA45-B00B95EC9196}" srcOrd="1" destOrd="0" parTransId="{1E56C34F-48C2-4490-AF15-E9A26C38A799}" sibTransId="{62DFF4DB-0D23-44BE-B819-24F429E03E34}"/>
    <dgm:cxn modelId="{BDCF48AA-FE0D-401D-A201-23865AA2E39E}" type="presOf" srcId="{7984B328-0EFA-4590-B0E5-8099D700EB3F}" destId="{01337028-5A8D-4F6D-929A-449B618A1A4A}" srcOrd="0" destOrd="0" presId="urn:microsoft.com/office/officeart/2008/layout/LinedList"/>
    <dgm:cxn modelId="{F315DFBD-3DB5-44C5-A4AA-8658DC99144F}" srcId="{2D381227-A008-4DA5-B76E-63D15E771D49}" destId="{17A2D3F9-EC31-4BDC-8A82-FBE29A02EAC2}" srcOrd="3" destOrd="0" parTransId="{745D632D-4E87-4B65-9D14-8C9E428B8C8D}" sibTransId="{FAD4B342-95E1-4992-8DA8-E8ABB84162C0}"/>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 modelId="{F8DFDC47-5661-4872-962F-69E9C04FE65C}" type="presParOf" srcId="{9ED4B134-B029-49EB-B781-C85528C2DA2A}" destId="{EB372F4F-6811-4B13-8690-65DA422ABEA2}" srcOrd="2" destOrd="0" presId="urn:microsoft.com/office/officeart/2008/layout/LinedList"/>
    <dgm:cxn modelId="{3D73DD21-51E6-4E17-B839-6D7E184F6763}" type="presParOf" srcId="{9ED4B134-B029-49EB-B781-C85528C2DA2A}" destId="{9C9AD7C1-576F-44BF-96FA-4D7A3157C171}" srcOrd="3" destOrd="0" presId="urn:microsoft.com/office/officeart/2008/layout/LinedList"/>
    <dgm:cxn modelId="{02E6212D-F53B-4C5C-9BE7-AADDE4CA472A}" type="presParOf" srcId="{9C9AD7C1-576F-44BF-96FA-4D7A3157C171}" destId="{E109F16C-5CA5-4CD1-9B53-908B7B40AB97}" srcOrd="0" destOrd="0" presId="urn:microsoft.com/office/officeart/2008/layout/LinedList"/>
    <dgm:cxn modelId="{932C5087-7313-48D3-9388-0A7C6BEA7D17}" type="presParOf" srcId="{9C9AD7C1-576F-44BF-96FA-4D7A3157C171}" destId="{1E658186-9069-4F37-A844-6F7B9B2B0F80}" srcOrd="1" destOrd="0" presId="urn:microsoft.com/office/officeart/2008/layout/LinedList"/>
    <dgm:cxn modelId="{58A87CF0-A9C7-4E09-8817-D5EC334E35CE}" type="presParOf" srcId="{9ED4B134-B029-49EB-B781-C85528C2DA2A}" destId="{0FE4923C-B421-4ADC-AACD-A589AAB38A98}" srcOrd="4" destOrd="0" presId="urn:microsoft.com/office/officeart/2008/layout/LinedList"/>
    <dgm:cxn modelId="{7C929F55-A8AE-4550-8B61-727E9BD785EC}" type="presParOf" srcId="{9ED4B134-B029-49EB-B781-C85528C2DA2A}" destId="{30B69501-C8EA-4F37-BA1F-B2F78143FAAE}" srcOrd="5" destOrd="0" presId="urn:microsoft.com/office/officeart/2008/layout/LinedList"/>
    <dgm:cxn modelId="{24FC9039-83C8-46B7-B475-62EE39C60B2F}" type="presParOf" srcId="{30B69501-C8EA-4F37-BA1F-B2F78143FAAE}" destId="{01337028-5A8D-4F6D-929A-449B618A1A4A}" srcOrd="0" destOrd="0" presId="urn:microsoft.com/office/officeart/2008/layout/LinedList"/>
    <dgm:cxn modelId="{D7F32D8B-B2E7-48E2-8509-764BB0EBCAC7}" type="presParOf" srcId="{30B69501-C8EA-4F37-BA1F-B2F78143FAAE}" destId="{D657F382-E0CD-45F8-849B-90A5372EE54F}" srcOrd="1" destOrd="0" presId="urn:microsoft.com/office/officeart/2008/layout/LinedList"/>
    <dgm:cxn modelId="{D14D1241-C7D2-4C09-82DB-C07D5B745274}" type="presParOf" srcId="{9ED4B134-B029-49EB-B781-C85528C2DA2A}" destId="{7798EBE8-A55F-4D62-9B1E-35ABA5E2B6A3}" srcOrd="6" destOrd="0" presId="urn:microsoft.com/office/officeart/2008/layout/LinedList"/>
    <dgm:cxn modelId="{8A5165D6-5570-4692-A9BE-9B332976DDE1}" type="presParOf" srcId="{9ED4B134-B029-49EB-B781-C85528C2DA2A}" destId="{FC83F2E3-870B-47D3-B99B-A90888D14A6B}" srcOrd="7" destOrd="0" presId="urn:microsoft.com/office/officeart/2008/layout/LinedList"/>
    <dgm:cxn modelId="{55A0DE1B-DEFC-425A-9899-D861F1EC5AF3}" type="presParOf" srcId="{FC83F2E3-870B-47D3-B99B-A90888D14A6B}" destId="{BB063870-418E-4CBC-82FE-E5ACD27943EC}" srcOrd="0" destOrd="0" presId="urn:microsoft.com/office/officeart/2008/layout/LinedList"/>
    <dgm:cxn modelId="{A2917593-A0FF-43A1-B13D-810EF31DF11E}" type="presParOf" srcId="{FC83F2E3-870B-47D3-B99B-A90888D14A6B}" destId="{7C16A5C8-99A6-434B-80E8-3EEF9D60DC30}" srcOrd="1" destOrd="0" presId="urn:microsoft.com/office/officeart/2008/layout/LinedList"/>
    <dgm:cxn modelId="{27F7069E-1E16-447A-BABD-9F2C27417C6B}" type="presParOf" srcId="{9ED4B134-B029-49EB-B781-C85528C2DA2A}" destId="{9905929A-AE04-4864-9214-B8B88EE579E1}" srcOrd="8" destOrd="0" presId="urn:microsoft.com/office/officeart/2008/layout/LinedList"/>
    <dgm:cxn modelId="{BCB4E5A6-3E71-47E8-B930-225DD8D08F9A}" type="presParOf" srcId="{9ED4B134-B029-49EB-B781-C85528C2DA2A}" destId="{F3E9715B-6649-4516-B6A7-92FB0C45F17D}" srcOrd="9" destOrd="0" presId="urn:microsoft.com/office/officeart/2008/layout/LinedList"/>
    <dgm:cxn modelId="{5C73AEDA-1CBD-45DF-90A1-87EFFB5D229C}" type="presParOf" srcId="{F3E9715B-6649-4516-B6A7-92FB0C45F17D}" destId="{33C2C144-67CA-431E-878B-797D71D02D29}" srcOrd="0" destOrd="0" presId="urn:microsoft.com/office/officeart/2008/layout/LinedList"/>
    <dgm:cxn modelId="{B366CDB8-D9DE-4437-8035-6995A36548B4}" type="presParOf" srcId="{F3E9715B-6649-4516-B6A7-92FB0C45F17D}" destId="{AE4760BF-9905-42C6-9A6C-C7E378E453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902C75-09A8-4ADC-B91F-40E7BA5221F0}" type="doc">
      <dgm:prSet loTypeId="urn:microsoft.com/office/officeart/2008/layout/HorizontalMultiLevelHierarchy" loCatId="hierarchy" qsTypeId="urn:microsoft.com/office/officeart/2005/8/quickstyle/simple5" qsCatId="simple" csTypeId="urn:microsoft.com/office/officeart/2005/8/colors/accent5_4" csCatId="accent5" phldr="1"/>
      <dgm:spPr/>
      <dgm:t>
        <a:bodyPr/>
        <a:lstStyle/>
        <a:p>
          <a:endParaRPr lang="es-CR"/>
        </a:p>
      </dgm:t>
    </dgm:pt>
    <dgm:pt modelId="{CDAB12FF-2482-4295-9702-66A2F3BB7CFC}">
      <dgm:prSet phldrT="[Texto]" custT="1"/>
      <dgm:spPr>
        <a:solidFill>
          <a:srgbClr val="0070C0"/>
        </a:solidFill>
      </dgm:spPr>
      <dgm:t>
        <a:bodyPr/>
        <a:lstStyle/>
        <a:p>
          <a:r>
            <a:rPr lang="es-CR" sz="2400" dirty="0">
              <a:latin typeface="Aharoni" panose="02010803020104030203" pitchFamily="2" charset="-79"/>
              <a:cs typeface="Aharoni" panose="02010803020104030203" pitchFamily="2" charset="-79"/>
            </a:rPr>
            <a:t>Área</a:t>
          </a:r>
          <a:r>
            <a:rPr lang="es-CR" sz="2800" dirty="0">
              <a:latin typeface="Aharoni" panose="02010803020104030203" pitchFamily="2" charset="-79"/>
              <a:cs typeface="Aharoni" panose="02010803020104030203" pitchFamily="2" charset="-79"/>
            </a:rPr>
            <a:t> </a:t>
          </a:r>
          <a:r>
            <a:rPr lang="es-CR" sz="2400" dirty="0">
              <a:latin typeface="Aharoni" panose="02010803020104030203" pitchFamily="2" charset="-79"/>
              <a:cs typeface="Aharoni" panose="02010803020104030203" pitchFamily="2" charset="-79"/>
            </a:rPr>
            <a:t>Técnica</a:t>
          </a:r>
          <a:endParaRPr lang="es-CR" sz="2800" dirty="0">
            <a:latin typeface="Aharoni" panose="02010803020104030203" pitchFamily="2" charset="-79"/>
            <a:cs typeface="Aharoni" panose="02010803020104030203" pitchFamily="2" charset="-79"/>
          </a:endParaRPr>
        </a:p>
      </dgm:t>
    </dgm:pt>
    <dgm:pt modelId="{AE0F3DE9-85F4-4C37-9C65-B1DEA0E59FE6}" type="parTrans" cxnId="{9BCA3D6C-C927-417A-AC09-B6324698FAA1}">
      <dgm:prSet/>
      <dgm:spPr/>
      <dgm:t>
        <a:bodyPr/>
        <a:lstStyle/>
        <a:p>
          <a:endParaRPr lang="es-CR" sz="3200"/>
        </a:p>
      </dgm:t>
    </dgm:pt>
    <dgm:pt modelId="{3287F928-D3E8-4828-A7CA-BE044749B85C}" type="sibTrans" cxnId="{9BCA3D6C-C927-417A-AC09-B6324698FAA1}">
      <dgm:prSet/>
      <dgm:spPr/>
      <dgm:t>
        <a:bodyPr/>
        <a:lstStyle/>
        <a:p>
          <a:endParaRPr lang="es-CR" sz="3200"/>
        </a:p>
      </dgm:t>
    </dgm:pt>
    <dgm:pt modelId="{FA87827D-B95F-4F49-8923-9DC80C6CE152}">
      <dgm:prSet phldrT="[Texto]" custT="1"/>
      <dgm:spPr/>
      <dgm:t>
        <a:bodyPr/>
        <a:lstStyle/>
        <a:p>
          <a:r>
            <a:rPr lang="es-CR" sz="1800" dirty="0"/>
            <a:t>Monitoreo y análisis</a:t>
          </a:r>
        </a:p>
      </dgm:t>
    </dgm:pt>
    <dgm:pt modelId="{595FD017-41F2-407D-B62F-C44EE8C8571D}" type="parTrans" cxnId="{81E0837B-BF0B-4314-8037-67BF80412B67}">
      <dgm:prSet custT="1"/>
      <dgm:spPr/>
      <dgm:t>
        <a:bodyPr/>
        <a:lstStyle/>
        <a:p>
          <a:endParaRPr lang="es-CR" sz="900"/>
        </a:p>
      </dgm:t>
    </dgm:pt>
    <dgm:pt modelId="{9A9B5939-E84D-48A6-8ABE-9739EAE35E88}" type="sibTrans" cxnId="{81E0837B-BF0B-4314-8037-67BF80412B67}">
      <dgm:prSet/>
      <dgm:spPr/>
      <dgm:t>
        <a:bodyPr/>
        <a:lstStyle/>
        <a:p>
          <a:endParaRPr lang="es-CR" sz="3200"/>
        </a:p>
      </dgm:t>
    </dgm:pt>
    <dgm:pt modelId="{CC441481-F15E-4256-BCEA-603DB7CED46C}">
      <dgm:prSet phldrT="[Texto]" custT="1"/>
      <dgm:spPr/>
      <dgm:t>
        <a:bodyPr/>
        <a:lstStyle/>
        <a:p>
          <a:r>
            <a:rPr lang="es-CR" sz="1800" dirty="0"/>
            <a:t>Diagnósticos, Informes y Proyecciones</a:t>
          </a:r>
        </a:p>
      </dgm:t>
    </dgm:pt>
    <dgm:pt modelId="{9BC4DD69-02D8-43E5-B6BF-B4FFFA762747}" type="parTrans" cxnId="{086A61E6-CF72-4991-928E-D4C8887C90EA}">
      <dgm:prSet custT="1"/>
      <dgm:spPr/>
      <dgm:t>
        <a:bodyPr/>
        <a:lstStyle/>
        <a:p>
          <a:endParaRPr lang="es-CR" sz="900"/>
        </a:p>
      </dgm:t>
    </dgm:pt>
    <dgm:pt modelId="{F91BE8D0-38F5-44C7-A21E-EA13260E3C87}" type="sibTrans" cxnId="{086A61E6-CF72-4991-928E-D4C8887C90EA}">
      <dgm:prSet/>
      <dgm:spPr/>
      <dgm:t>
        <a:bodyPr/>
        <a:lstStyle/>
        <a:p>
          <a:endParaRPr lang="es-CR" sz="3200"/>
        </a:p>
      </dgm:t>
    </dgm:pt>
    <dgm:pt modelId="{AEF4F527-8136-4B43-A513-8A699F6A59E7}">
      <dgm:prSet phldrT="[Texto]" custT="1"/>
      <dgm:spPr>
        <a:solidFill>
          <a:srgbClr val="0070C0"/>
        </a:solidFill>
      </dgm:spPr>
      <dgm:t>
        <a:bodyPr/>
        <a:lstStyle/>
        <a:p>
          <a:r>
            <a:rPr lang="es-CR" sz="2400" dirty="0">
              <a:latin typeface="Aharoni" panose="02010803020104030203" pitchFamily="2" charset="-79"/>
              <a:cs typeface="Aharoni" panose="02010803020104030203" pitchFamily="2" charset="-79"/>
            </a:rPr>
            <a:t>Comité Técnico</a:t>
          </a:r>
        </a:p>
      </dgm:t>
    </dgm:pt>
    <dgm:pt modelId="{A8F3F558-102F-4E5E-A6F8-1D8203A3A9E2}" type="parTrans" cxnId="{9AFC84F1-9EA4-4EAE-8881-FD4D8A74462A}">
      <dgm:prSet/>
      <dgm:spPr/>
      <dgm:t>
        <a:bodyPr/>
        <a:lstStyle/>
        <a:p>
          <a:endParaRPr lang="es-CR" sz="3200"/>
        </a:p>
      </dgm:t>
    </dgm:pt>
    <dgm:pt modelId="{A8B85597-6032-40C9-B332-E1DA5E3EE090}" type="sibTrans" cxnId="{9AFC84F1-9EA4-4EAE-8881-FD4D8A74462A}">
      <dgm:prSet/>
      <dgm:spPr/>
      <dgm:t>
        <a:bodyPr/>
        <a:lstStyle/>
        <a:p>
          <a:endParaRPr lang="es-CR" sz="3200"/>
        </a:p>
      </dgm:t>
    </dgm:pt>
    <dgm:pt modelId="{83524460-7413-4C1A-B8BA-99B3E5110650}">
      <dgm:prSet phldrT="[Texto]" custT="1"/>
      <dgm:spPr>
        <a:solidFill>
          <a:schemeClr val="accent5">
            <a:lumMod val="75000"/>
          </a:schemeClr>
        </a:solidFill>
        <a:ln>
          <a:solidFill>
            <a:srgbClr val="0070C0"/>
          </a:solidFill>
        </a:ln>
      </dgm:spPr>
      <dgm:t>
        <a:bodyPr/>
        <a:lstStyle/>
        <a:p>
          <a:r>
            <a:rPr lang="es-CR" sz="1800" dirty="0"/>
            <a:t>Admisibilidad</a:t>
          </a:r>
        </a:p>
      </dgm:t>
    </dgm:pt>
    <dgm:pt modelId="{731DDBF8-25E9-414C-A8EA-877B703E7BD9}" type="parTrans" cxnId="{6DC7DFED-6B09-4AB6-9D5A-D5D06556E16C}">
      <dgm:prSet custT="1"/>
      <dgm:spPr/>
      <dgm:t>
        <a:bodyPr/>
        <a:lstStyle/>
        <a:p>
          <a:endParaRPr lang="es-CR" sz="900"/>
        </a:p>
      </dgm:t>
    </dgm:pt>
    <dgm:pt modelId="{F0E4B941-1A54-404E-8180-969608A15E1B}" type="sibTrans" cxnId="{6DC7DFED-6B09-4AB6-9D5A-D5D06556E16C}">
      <dgm:prSet/>
      <dgm:spPr/>
      <dgm:t>
        <a:bodyPr/>
        <a:lstStyle/>
        <a:p>
          <a:endParaRPr lang="es-CR" sz="3200"/>
        </a:p>
      </dgm:t>
    </dgm:pt>
    <dgm:pt modelId="{45D10EEF-AFDC-49FE-B3FF-08F7B6E7893C}">
      <dgm:prSet phldrT="[Texto]" custT="1"/>
      <dgm:spPr>
        <a:solidFill>
          <a:schemeClr val="accent5">
            <a:lumMod val="75000"/>
          </a:schemeClr>
        </a:solidFill>
        <a:ln>
          <a:solidFill>
            <a:srgbClr val="0070C0"/>
          </a:solidFill>
        </a:ln>
      </dgm:spPr>
      <dgm:t>
        <a:bodyPr/>
        <a:lstStyle/>
        <a:p>
          <a:r>
            <a:rPr lang="es-CR" sz="1800" dirty="0"/>
            <a:t>Aprobación de apoyos de Liquidez y Proyectos</a:t>
          </a:r>
        </a:p>
      </dgm:t>
    </dgm:pt>
    <dgm:pt modelId="{59FEC69F-8975-4AA9-A3D1-93A8D89CEFF5}" type="parTrans" cxnId="{895DA3B6-0833-44F9-AAD4-F2FEEFC8B6AB}">
      <dgm:prSet custT="1"/>
      <dgm:spPr/>
      <dgm:t>
        <a:bodyPr/>
        <a:lstStyle/>
        <a:p>
          <a:endParaRPr lang="es-CR" sz="900"/>
        </a:p>
      </dgm:t>
    </dgm:pt>
    <dgm:pt modelId="{F4F3B311-257D-47D1-8DE2-4F8AC67DA4A1}" type="sibTrans" cxnId="{895DA3B6-0833-44F9-AAD4-F2FEEFC8B6AB}">
      <dgm:prSet/>
      <dgm:spPr/>
      <dgm:t>
        <a:bodyPr/>
        <a:lstStyle/>
        <a:p>
          <a:endParaRPr lang="es-CR" sz="3200"/>
        </a:p>
      </dgm:t>
    </dgm:pt>
    <dgm:pt modelId="{826BA7E7-E9A3-41D3-B41B-CFFA587638EA}">
      <dgm:prSet phldrT="[Texto]" custT="1"/>
      <dgm:spPr/>
      <dgm:t>
        <a:bodyPr/>
        <a:lstStyle/>
        <a:p>
          <a:r>
            <a:rPr lang="es-CR" sz="1800" dirty="0"/>
            <a:t>Fondeo Consolidado</a:t>
          </a:r>
        </a:p>
      </dgm:t>
    </dgm:pt>
    <dgm:pt modelId="{30B12392-572E-46A0-BE08-20796A439156}" type="parTrans" cxnId="{64AB376E-A57F-41B4-BD53-070632BB7DE8}">
      <dgm:prSet custT="1"/>
      <dgm:spPr/>
      <dgm:t>
        <a:bodyPr/>
        <a:lstStyle/>
        <a:p>
          <a:endParaRPr lang="es-CR" sz="900"/>
        </a:p>
      </dgm:t>
    </dgm:pt>
    <dgm:pt modelId="{2CA9E159-94E1-424F-8C69-A59C8B114A5E}" type="sibTrans" cxnId="{64AB376E-A57F-41B4-BD53-070632BB7DE8}">
      <dgm:prSet/>
      <dgm:spPr/>
      <dgm:t>
        <a:bodyPr/>
        <a:lstStyle/>
        <a:p>
          <a:endParaRPr lang="es-CR" sz="3200"/>
        </a:p>
      </dgm:t>
    </dgm:pt>
    <dgm:pt modelId="{42006CCF-456A-473E-8614-758CA973D3CA}">
      <dgm:prSet phldrT="[Texto]" custT="1"/>
      <dgm:spPr/>
      <dgm:t>
        <a:bodyPr/>
        <a:lstStyle/>
        <a:p>
          <a:r>
            <a:rPr lang="es-CR" sz="1800" dirty="0"/>
            <a:t>Estructuración de proyectos</a:t>
          </a:r>
        </a:p>
      </dgm:t>
    </dgm:pt>
    <dgm:pt modelId="{BFD72335-7564-44A8-8EC3-35C3BB8E1CB4}" type="parTrans" cxnId="{8D47050E-AD93-40BD-9BBA-D7813E932737}">
      <dgm:prSet custT="1"/>
      <dgm:spPr/>
      <dgm:t>
        <a:bodyPr/>
        <a:lstStyle/>
        <a:p>
          <a:endParaRPr lang="es-CR" sz="900"/>
        </a:p>
      </dgm:t>
    </dgm:pt>
    <dgm:pt modelId="{398D217F-ED53-420F-B268-8188F533E099}" type="sibTrans" cxnId="{8D47050E-AD93-40BD-9BBA-D7813E932737}">
      <dgm:prSet/>
      <dgm:spPr/>
      <dgm:t>
        <a:bodyPr/>
        <a:lstStyle/>
        <a:p>
          <a:endParaRPr lang="es-CR" sz="3200"/>
        </a:p>
      </dgm:t>
    </dgm:pt>
    <dgm:pt modelId="{9F66CE37-DEA1-46B8-970B-A1BAF95EA2AD}">
      <dgm:prSet phldrT="[Texto]" custT="1"/>
      <dgm:spPr/>
      <dgm:t>
        <a:bodyPr/>
        <a:lstStyle/>
        <a:p>
          <a:r>
            <a:rPr lang="es-CR" sz="1800" dirty="0"/>
            <a:t>Asesoría técnica y otros servicios</a:t>
          </a:r>
        </a:p>
      </dgm:t>
    </dgm:pt>
    <dgm:pt modelId="{8BCBF6A7-B0D3-490B-9761-97923D74D1F3}" type="parTrans" cxnId="{50672AE4-094C-4897-8803-238A917FCFBF}">
      <dgm:prSet custT="1"/>
      <dgm:spPr/>
      <dgm:t>
        <a:bodyPr/>
        <a:lstStyle/>
        <a:p>
          <a:endParaRPr lang="es-CR" sz="900"/>
        </a:p>
      </dgm:t>
    </dgm:pt>
    <dgm:pt modelId="{DCA21D26-B045-44C0-963D-A8784931D0CF}" type="sibTrans" cxnId="{50672AE4-094C-4897-8803-238A917FCFBF}">
      <dgm:prSet/>
      <dgm:spPr/>
      <dgm:t>
        <a:bodyPr/>
        <a:lstStyle/>
        <a:p>
          <a:endParaRPr lang="es-CR" sz="3200"/>
        </a:p>
      </dgm:t>
    </dgm:pt>
    <dgm:pt modelId="{59948BDF-C6F1-4ADA-A155-D4EA726480A0}" type="pres">
      <dgm:prSet presAssocID="{26902C75-09A8-4ADC-B91F-40E7BA5221F0}" presName="Name0" presStyleCnt="0">
        <dgm:presLayoutVars>
          <dgm:chPref val="1"/>
          <dgm:dir/>
          <dgm:animOne val="branch"/>
          <dgm:animLvl val="lvl"/>
          <dgm:resizeHandles val="exact"/>
        </dgm:presLayoutVars>
      </dgm:prSet>
      <dgm:spPr/>
    </dgm:pt>
    <dgm:pt modelId="{A721964A-83B4-4DE7-8ECC-0E4DEE74F181}" type="pres">
      <dgm:prSet presAssocID="{CDAB12FF-2482-4295-9702-66A2F3BB7CFC}" presName="root1" presStyleCnt="0"/>
      <dgm:spPr/>
    </dgm:pt>
    <dgm:pt modelId="{E9B05B9E-494B-4837-8F25-9A3A2FA1F9EF}" type="pres">
      <dgm:prSet presAssocID="{CDAB12FF-2482-4295-9702-66A2F3BB7CFC}" presName="LevelOneTextNode" presStyleLbl="node0" presStyleIdx="0" presStyleCnt="2">
        <dgm:presLayoutVars>
          <dgm:chPref val="3"/>
        </dgm:presLayoutVars>
      </dgm:prSet>
      <dgm:spPr/>
    </dgm:pt>
    <dgm:pt modelId="{93CCE7EC-A4BE-48AA-9174-C88CE78DFE43}" type="pres">
      <dgm:prSet presAssocID="{CDAB12FF-2482-4295-9702-66A2F3BB7CFC}" presName="level2hierChild" presStyleCnt="0"/>
      <dgm:spPr/>
    </dgm:pt>
    <dgm:pt modelId="{F9EADB30-1257-40CD-A7A1-EC9D10B80F85}" type="pres">
      <dgm:prSet presAssocID="{595FD017-41F2-407D-B62F-C44EE8C8571D}" presName="conn2-1" presStyleLbl="parChTrans1D2" presStyleIdx="0" presStyleCnt="7"/>
      <dgm:spPr/>
    </dgm:pt>
    <dgm:pt modelId="{16258C1C-C7B0-42C7-9136-A4888888AE85}" type="pres">
      <dgm:prSet presAssocID="{595FD017-41F2-407D-B62F-C44EE8C8571D}" presName="connTx" presStyleLbl="parChTrans1D2" presStyleIdx="0" presStyleCnt="7"/>
      <dgm:spPr/>
    </dgm:pt>
    <dgm:pt modelId="{0058C732-D50C-49B1-A221-1C955B8F8F06}" type="pres">
      <dgm:prSet presAssocID="{FA87827D-B95F-4F49-8923-9DC80C6CE152}" presName="root2" presStyleCnt="0"/>
      <dgm:spPr/>
    </dgm:pt>
    <dgm:pt modelId="{BEB99801-4510-47CA-80FB-0F674EF7489E}" type="pres">
      <dgm:prSet presAssocID="{FA87827D-B95F-4F49-8923-9DC80C6CE152}" presName="LevelTwoTextNode" presStyleLbl="node2" presStyleIdx="0" presStyleCnt="7" custScaleX="273455">
        <dgm:presLayoutVars>
          <dgm:chPref val="3"/>
        </dgm:presLayoutVars>
      </dgm:prSet>
      <dgm:spPr/>
    </dgm:pt>
    <dgm:pt modelId="{AE6229AF-C6BD-4596-97D8-CF8DB9A8BE11}" type="pres">
      <dgm:prSet presAssocID="{FA87827D-B95F-4F49-8923-9DC80C6CE152}" presName="level3hierChild" presStyleCnt="0"/>
      <dgm:spPr/>
    </dgm:pt>
    <dgm:pt modelId="{1369F598-0AAE-4409-8378-600C7DE59496}" type="pres">
      <dgm:prSet presAssocID="{9BC4DD69-02D8-43E5-B6BF-B4FFFA762747}" presName="conn2-1" presStyleLbl="parChTrans1D2" presStyleIdx="1" presStyleCnt="7"/>
      <dgm:spPr/>
    </dgm:pt>
    <dgm:pt modelId="{014D98FA-AD65-4964-B5A2-2CB4744547D6}" type="pres">
      <dgm:prSet presAssocID="{9BC4DD69-02D8-43E5-B6BF-B4FFFA762747}" presName="connTx" presStyleLbl="parChTrans1D2" presStyleIdx="1" presStyleCnt="7"/>
      <dgm:spPr/>
    </dgm:pt>
    <dgm:pt modelId="{40AE5666-1CF2-4A4A-A21A-F891A77DB328}" type="pres">
      <dgm:prSet presAssocID="{CC441481-F15E-4256-BCEA-603DB7CED46C}" presName="root2" presStyleCnt="0"/>
      <dgm:spPr/>
    </dgm:pt>
    <dgm:pt modelId="{D736DF17-33B9-4988-A1F1-F318DAC906A2}" type="pres">
      <dgm:prSet presAssocID="{CC441481-F15E-4256-BCEA-603DB7CED46C}" presName="LevelTwoTextNode" presStyleLbl="node2" presStyleIdx="1" presStyleCnt="7" custScaleX="273455">
        <dgm:presLayoutVars>
          <dgm:chPref val="3"/>
        </dgm:presLayoutVars>
      </dgm:prSet>
      <dgm:spPr/>
    </dgm:pt>
    <dgm:pt modelId="{01836E8F-945D-4522-88A0-597B120EEC2B}" type="pres">
      <dgm:prSet presAssocID="{CC441481-F15E-4256-BCEA-603DB7CED46C}" presName="level3hierChild" presStyleCnt="0"/>
      <dgm:spPr/>
    </dgm:pt>
    <dgm:pt modelId="{E81D0B53-4E8C-4DFF-B328-69455182C32E}" type="pres">
      <dgm:prSet presAssocID="{30B12392-572E-46A0-BE08-20796A439156}" presName="conn2-1" presStyleLbl="parChTrans1D2" presStyleIdx="2" presStyleCnt="7"/>
      <dgm:spPr/>
    </dgm:pt>
    <dgm:pt modelId="{873AF241-BE8D-46B8-AB71-4B2B2F3077EE}" type="pres">
      <dgm:prSet presAssocID="{30B12392-572E-46A0-BE08-20796A439156}" presName="connTx" presStyleLbl="parChTrans1D2" presStyleIdx="2" presStyleCnt="7"/>
      <dgm:spPr/>
    </dgm:pt>
    <dgm:pt modelId="{4925CAB2-934F-4850-9687-EE87A932D391}" type="pres">
      <dgm:prSet presAssocID="{826BA7E7-E9A3-41D3-B41B-CFFA587638EA}" presName="root2" presStyleCnt="0"/>
      <dgm:spPr/>
    </dgm:pt>
    <dgm:pt modelId="{ABB6C8BE-A516-475C-89FE-979A2322E85D}" type="pres">
      <dgm:prSet presAssocID="{826BA7E7-E9A3-41D3-B41B-CFFA587638EA}" presName="LevelTwoTextNode" presStyleLbl="node2" presStyleIdx="2" presStyleCnt="7" custScaleX="273455">
        <dgm:presLayoutVars>
          <dgm:chPref val="3"/>
        </dgm:presLayoutVars>
      </dgm:prSet>
      <dgm:spPr/>
    </dgm:pt>
    <dgm:pt modelId="{11AC01EB-6450-43CD-A726-4BD4493C6688}" type="pres">
      <dgm:prSet presAssocID="{826BA7E7-E9A3-41D3-B41B-CFFA587638EA}" presName="level3hierChild" presStyleCnt="0"/>
      <dgm:spPr/>
    </dgm:pt>
    <dgm:pt modelId="{B144D8BC-4122-4EE6-BDCF-3F9291234A22}" type="pres">
      <dgm:prSet presAssocID="{BFD72335-7564-44A8-8EC3-35C3BB8E1CB4}" presName="conn2-1" presStyleLbl="parChTrans1D2" presStyleIdx="3" presStyleCnt="7"/>
      <dgm:spPr/>
    </dgm:pt>
    <dgm:pt modelId="{194E23F4-4032-4D3B-8494-29FB4CBED5B2}" type="pres">
      <dgm:prSet presAssocID="{BFD72335-7564-44A8-8EC3-35C3BB8E1CB4}" presName="connTx" presStyleLbl="parChTrans1D2" presStyleIdx="3" presStyleCnt="7"/>
      <dgm:spPr/>
    </dgm:pt>
    <dgm:pt modelId="{4E69E4FB-A08C-4358-8652-46C70887D239}" type="pres">
      <dgm:prSet presAssocID="{42006CCF-456A-473E-8614-758CA973D3CA}" presName="root2" presStyleCnt="0"/>
      <dgm:spPr/>
    </dgm:pt>
    <dgm:pt modelId="{24D1F08B-24A3-48D1-A9EF-DD6245D5E560}" type="pres">
      <dgm:prSet presAssocID="{42006CCF-456A-473E-8614-758CA973D3CA}" presName="LevelTwoTextNode" presStyleLbl="node2" presStyleIdx="3" presStyleCnt="7" custScaleX="273455">
        <dgm:presLayoutVars>
          <dgm:chPref val="3"/>
        </dgm:presLayoutVars>
      </dgm:prSet>
      <dgm:spPr/>
    </dgm:pt>
    <dgm:pt modelId="{6289FD0A-0B50-483B-885D-951551FF6707}" type="pres">
      <dgm:prSet presAssocID="{42006CCF-456A-473E-8614-758CA973D3CA}" presName="level3hierChild" presStyleCnt="0"/>
      <dgm:spPr/>
    </dgm:pt>
    <dgm:pt modelId="{CBE32516-3EF5-4FEF-9E47-9399824C81A2}" type="pres">
      <dgm:prSet presAssocID="{8BCBF6A7-B0D3-490B-9761-97923D74D1F3}" presName="conn2-1" presStyleLbl="parChTrans1D2" presStyleIdx="4" presStyleCnt="7"/>
      <dgm:spPr/>
    </dgm:pt>
    <dgm:pt modelId="{607DCE61-C918-4777-8C9A-D0C1BC86A0FE}" type="pres">
      <dgm:prSet presAssocID="{8BCBF6A7-B0D3-490B-9761-97923D74D1F3}" presName="connTx" presStyleLbl="parChTrans1D2" presStyleIdx="4" presStyleCnt="7"/>
      <dgm:spPr/>
    </dgm:pt>
    <dgm:pt modelId="{636CA06C-A7D7-46AA-98EA-2AA2B3BF3CDA}" type="pres">
      <dgm:prSet presAssocID="{9F66CE37-DEA1-46B8-970B-A1BAF95EA2AD}" presName="root2" presStyleCnt="0"/>
      <dgm:spPr/>
    </dgm:pt>
    <dgm:pt modelId="{FC09FC6A-8737-4E26-BD9D-5911FDBC3C45}" type="pres">
      <dgm:prSet presAssocID="{9F66CE37-DEA1-46B8-970B-A1BAF95EA2AD}" presName="LevelTwoTextNode" presStyleLbl="node2" presStyleIdx="4" presStyleCnt="7" custScaleX="273455">
        <dgm:presLayoutVars>
          <dgm:chPref val="3"/>
        </dgm:presLayoutVars>
      </dgm:prSet>
      <dgm:spPr/>
    </dgm:pt>
    <dgm:pt modelId="{A02C2F29-B112-4A28-B5AE-572ABA857A90}" type="pres">
      <dgm:prSet presAssocID="{9F66CE37-DEA1-46B8-970B-A1BAF95EA2AD}" presName="level3hierChild" presStyleCnt="0"/>
      <dgm:spPr/>
    </dgm:pt>
    <dgm:pt modelId="{12A98ACE-A90F-4C77-B7E4-3EEBDDF184B1}" type="pres">
      <dgm:prSet presAssocID="{AEF4F527-8136-4B43-A513-8A699F6A59E7}" presName="root1" presStyleCnt="0"/>
      <dgm:spPr/>
    </dgm:pt>
    <dgm:pt modelId="{9C0F31BE-E412-48A4-A7F2-FBE35846E803}" type="pres">
      <dgm:prSet presAssocID="{AEF4F527-8136-4B43-A513-8A699F6A59E7}" presName="LevelOneTextNode" presStyleLbl="node0" presStyleIdx="1" presStyleCnt="2">
        <dgm:presLayoutVars>
          <dgm:chPref val="3"/>
        </dgm:presLayoutVars>
      </dgm:prSet>
      <dgm:spPr/>
    </dgm:pt>
    <dgm:pt modelId="{243AA461-89C3-4E89-AE48-B2605A1DBB5F}" type="pres">
      <dgm:prSet presAssocID="{AEF4F527-8136-4B43-A513-8A699F6A59E7}" presName="level2hierChild" presStyleCnt="0"/>
      <dgm:spPr/>
    </dgm:pt>
    <dgm:pt modelId="{6C3C8BBA-27DE-4514-B644-6980607A1433}" type="pres">
      <dgm:prSet presAssocID="{731DDBF8-25E9-414C-A8EA-877B703E7BD9}" presName="conn2-1" presStyleLbl="parChTrans1D2" presStyleIdx="5" presStyleCnt="7"/>
      <dgm:spPr/>
    </dgm:pt>
    <dgm:pt modelId="{88546D2A-2774-48FC-AFC8-472CE008C7DD}" type="pres">
      <dgm:prSet presAssocID="{731DDBF8-25E9-414C-A8EA-877B703E7BD9}" presName="connTx" presStyleLbl="parChTrans1D2" presStyleIdx="5" presStyleCnt="7"/>
      <dgm:spPr/>
    </dgm:pt>
    <dgm:pt modelId="{FF6ACAC0-74B3-4682-B157-71A86B997AE4}" type="pres">
      <dgm:prSet presAssocID="{83524460-7413-4C1A-B8BA-99B3E5110650}" presName="root2" presStyleCnt="0"/>
      <dgm:spPr/>
    </dgm:pt>
    <dgm:pt modelId="{E2F560E7-205E-4D7E-89AE-65EFADDFF37E}" type="pres">
      <dgm:prSet presAssocID="{83524460-7413-4C1A-B8BA-99B3E5110650}" presName="LevelTwoTextNode" presStyleLbl="node2" presStyleIdx="5" presStyleCnt="7" custScaleX="273455">
        <dgm:presLayoutVars>
          <dgm:chPref val="3"/>
        </dgm:presLayoutVars>
      </dgm:prSet>
      <dgm:spPr/>
    </dgm:pt>
    <dgm:pt modelId="{1E75F379-E7F5-4EC5-AC6D-6440A938234F}" type="pres">
      <dgm:prSet presAssocID="{83524460-7413-4C1A-B8BA-99B3E5110650}" presName="level3hierChild" presStyleCnt="0"/>
      <dgm:spPr/>
    </dgm:pt>
    <dgm:pt modelId="{4962192B-E3EC-4417-89D3-BE98F361A636}" type="pres">
      <dgm:prSet presAssocID="{59FEC69F-8975-4AA9-A3D1-93A8D89CEFF5}" presName="conn2-1" presStyleLbl="parChTrans1D2" presStyleIdx="6" presStyleCnt="7"/>
      <dgm:spPr/>
    </dgm:pt>
    <dgm:pt modelId="{FCE73C0F-6369-44B8-8185-F7033BE7C802}" type="pres">
      <dgm:prSet presAssocID="{59FEC69F-8975-4AA9-A3D1-93A8D89CEFF5}" presName="connTx" presStyleLbl="parChTrans1D2" presStyleIdx="6" presStyleCnt="7"/>
      <dgm:spPr/>
    </dgm:pt>
    <dgm:pt modelId="{8114EA52-5CDC-4752-8179-DBD644F76A38}" type="pres">
      <dgm:prSet presAssocID="{45D10EEF-AFDC-49FE-B3FF-08F7B6E7893C}" presName="root2" presStyleCnt="0"/>
      <dgm:spPr/>
    </dgm:pt>
    <dgm:pt modelId="{E855CA12-1B88-4C35-B189-1AB84DEC7E83}" type="pres">
      <dgm:prSet presAssocID="{45D10EEF-AFDC-49FE-B3FF-08F7B6E7893C}" presName="LevelTwoTextNode" presStyleLbl="node2" presStyleIdx="6" presStyleCnt="7" custScaleX="273455">
        <dgm:presLayoutVars>
          <dgm:chPref val="3"/>
        </dgm:presLayoutVars>
      </dgm:prSet>
      <dgm:spPr/>
    </dgm:pt>
    <dgm:pt modelId="{4D37F0E0-9F07-46EC-A8A5-547AC17ABC96}" type="pres">
      <dgm:prSet presAssocID="{45D10EEF-AFDC-49FE-B3FF-08F7B6E7893C}" presName="level3hierChild" presStyleCnt="0"/>
      <dgm:spPr/>
    </dgm:pt>
  </dgm:ptLst>
  <dgm:cxnLst>
    <dgm:cxn modelId="{8D47050E-AD93-40BD-9BBA-D7813E932737}" srcId="{CDAB12FF-2482-4295-9702-66A2F3BB7CFC}" destId="{42006CCF-456A-473E-8614-758CA973D3CA}" srcOrd="3" destOrd="0" parTransId="{BFD72335-7564-44A8-8EC3-35C3BB8E1CB4}" sibTransId="{398D217F-ED53-420F-B268-8188F533E099}"/>
    <dgm:cxn modelId="{5CA9920F-FCCA-42A4-8829-825852E9FD6B}" type="presOf" srcId="{9BC4DD69-02D8-43E5-B6BF-B4FFFA762747}" destId="{014D98FA-AD65-4964-B5A2-2CB4744547D6}" srcOrd="1" destOrd="0" presId="urn:microsoft.com/office/officeart/2008/layout/HorizontalMultiLevelHierarchy"/>
    <dgm:cxn modelId="{D1703613-3C96-4281-A02F-3D23E23F7DC5}" type="presOf" srcId="{FA87827D-B95F-4F49-8923-9DC80C6CE152}" destId="{BEB99801-4510-47CA-80FB-0F674EF7489E}" srcOrd="0" destOrd="0" presId="urn:microsoft.com/office/officeart/2008/layout/HorizontalMultiLevelHierarchy"/>
    <dgm:cxn modelId="{03BB7E16-F1ED-4B8A-89E8-CDD4D87CB94A}" type="presOf" srcId="{595FD017-41F2-407D-B62F-C44EE8C8571D}" destId="{16258C1C-C7B0-42C7-9136-A4888888AE85}" srcOrd="1" destOrd="0" presId="urn:microsoft.com/office/officeart/2008/layout/HorizontalMultiLevelHierarchy"/>
    <dgm:cxn modelId="{C6CEEB46-D34D-4364-9474-B1F6E61DD3C9}" type="presOf" srcId="{42006CCF-456A-473E-8614-758CA973D3CA}" destId="{24D1F08B-24A3-48D1-A9EF-DD6245D5E560}" srcOrd="0" destOrd="0" presId="urn:microsoft.com/office/officeart/2008/layout/HorizontalMultiLevelHierarchy"/>
    <dgm:cxn modelId="{94A57C67-C29D-49F5-9D99-FAB0BC15FF96}" type="presOf" srcId="{CDAB12FF-2482-4295-9702-66A2F3BB7CFC}" destId="{E9B05B9E-494B-4837-8F25-9A3A2FA1F9EF}" srcOrd="0" destOrd="0" presId="urn:microsoft.com/office/officeart/2008/layout/HorizontalMultiLevelHierarchy"/>
    <dgm:cxn modelId="{070E4E4A-6AA3-4255-9AFD-91FBDD60B832}" type="presOf" srcId="{595FD017-41F2-407D-B62F-C44EE8C8571D}" destId="{F9EADB30-1257-40CD-A7A1-EC9D10B80F85}" srcOrd="0" destOrd="0" presId="urn:microsoft.com/office/officeart/2008/layout/HorizontalMultiLevelHierarchy"/>
    <dgm:cxn modelId="{E53F9E6B-C8E6-4C1D-8F05-C69A1AA88240}" type="presOf" srcId="{8BCBF6A7-B0D3-490B-9761-97923D74D1F3}" destId="{CBE32516-3EF5-4FEF-9E47-9399824C81A2}" srcOrd="0" destOrd="0" presId="urn:microsoft.com/office/officeart/2008/layout/HorizontalMultiLevelHierarchy"/>
    <dgm:cxn modelId="{9BCA3D6C-C927-417A-AC09-B6324698FAA1}" srcId="{26902C75-09A8-4ADC-B91F-40E7BA5221F0}" destId="{CDAB12FF-2482-4295-9702-66A2F3BB7CFC}" srcOrd="0" destOrd="0" parTransId="{AE0F3DE9-85F4-4C37-9C65-B1DEA0E59FE6}" sibTransId="{3287F928-D3E8-4828-A7CA-BE044749B85C}"/>
    <dgm:cxn modelId="{64AB376E-A57F-41B4-BD53-070632BB7DE8}" srcId="{CDAB12FF-2482-4295-9702-66A2F3BB7CFC}" destId="{826BA7E7-E9A3-41D3-B41B-CFFA587638EA}" srcOrd="2" destOrd="0" parTransId="{30B12392-572E-46A0-BE08-20796A439156}" sibTransId="{2CA9E159-94E1-424F-8C69-A59C8B114A5E}"/>
    <dgm:cxn modelId="{0D2C544F-117A-483F-A111-C35BE1E79C58}" type="presOf" srcId="{731DDBF8-25E9-414C-A8EA-877B703E7BD9}" destId="{6C3C8BBA-27DE-4514-B644-6980607A1433}" srcOrd="0" destOrd="0" presId="urn:microsoft.com/office/officeart/2008/layout/HorizontalMultiLevelHierarchy"/>
    <dgm:cxn modelId="{AFBD4179-4BB4-4F4E-B987-F38CA408CCF8}" type="presOf" srcId="{83524460-7413-4C1A-B8BA-99B3E5110650}" destId="{E2F560E7-205E-4D7E-89AE-65EFADDFF37E}" srcOrd="0" destOrd="0" presId="urn:microsoft.com/office/officeart/2008/layout/HorizontalMultiLevelHierarchy"/>
    <dgm:cxn modelId="{80EB9179-0B88-4AC9-9192-9F4AB620DE47}" type="presOf" srcId="{45D10EEF-AFDC-49FE-B3FF-08F7B6E7893C}" destId="{E855CA12-1B88-4C35-B189-1AB84DEC7E83}" srcOrd="0" destOrd="0" presId="urn:microsoft.com/office/officeart/2008/layout/HorizontalMultiLevelHierarchy"/>
    <dgm:cxn modelId="{81E0837B-BF0B-4314-8037-67BF80412B67}" srcId="{CDAB12FF-2482-4295-9702-66A2F3BB7CFC}" destId="{FA87827D-B95F-4F49-8923-9DC80C6CE152}" srcOrd="0" destOrd="0" parTransId="{595FD017-41F2-407D-B62F-C44EE8C8571D}" sibTransId="{9A9B5939-E84D-48A6-8ABE-9739EAE35E88}"/>
    <dgm:cxn modelId="{824DA389-8FBF-4FA4-A50A-EEA2064A0DB3}" type="presOf" srcId="{BFD72335-7564-44A8-8EC3-35C3BB8E1CB4}" destId="{B144D8BC-4122-4EE6-BDCF-3F9291234A22}" srcOrd="0" destOrd="0" presId="urn:microsoft.com/office/officeart/2008/layout/HorizontalMultiLevelHierarchy"/>
    <dgm:cxn modelId="{4BAD4899-4261-4D8A-A5DD-7F2E55219364}" type="presOf" srcId="{59FEC69F-8975-4AA9-A3D1-93A8D89CEFF5}" destId="{4962192B-E3EC-4417-89D3-BE98F361A636}" srcOrd="0" destOrd="0" presId="urn:microsoft.com/office/officeart/2008/layout/HorizontalMultiLevelHierarchy"/>
    <dgm:cxn modelId="{323956A1-62C4-4996-AA3A-DE178B640B17}" type="presOf" srcId="{731DDBF8-25E9-414C-A8EA-877B703E7BD9}" destId="{88546D2A-2774-48FC-AFC8-472CE008C7DD}" srcOrd="1" destOrd="0" presId="urn:microsoft.com/office/officeart/2008/layout/HorizontalMultiLevelHierarchy"/>
    <dgm:cxn modelId="{17FC5AA4-3756-40A8-BAA5-E3ACFF027ACC}" type="presOf" srcId="{59FEC69F-8975-4AA9-A3D1-93A8D89CEFF5}" destId="{FCE73C0F-6369-44B8-8185-F7033BE7C802}" srcOrd="1" destOrd="0" presId="urn:microsoft.com/office/officeart/2008/layout/HorizontalMultiLevelHierarchy"/>
    <dgm:cxn modelId="{180E59A5-4E9D-4461-ACE8-2DB902ED9278}" type="presOf" srcId="{8BCBF6A7-B0D3-490B-9761-97923D74D1F3}" destId="{607DCE61-C918-4777-8C9A-D0C1BC86A0FE}" srcOrd="1" destOrd="0" presId="urn:microsoft.com/office/officeart/2008/layout/HorizontalMultiLevelHierarchy"/>
    <dgm:cxn modelId="{1C347BA5-E256-4220-956F-C8D4937FC00B}" type="presOf" srcId="{CC441481-F15E-4256-BCEA-603DB7CED46C}" destId="{D736DF17-33B9-4988-A1F1-F318DAC906A2}" srcOrd="0" destOrd="0" presId="urn:microsoft.com/office/officeart/2008/layout/HorizontalMultiLevelHierarchy"/>
    <dgm:cxn modelId="{895DA3B6-0833-44F9-AAD4-F2FEEFC8B6AB}" srcId="{AEF4F527-8136-4B43-A513-8A699F6A59E7}" destId="{45D10EEF-AFDC-49FE-B3FF-08F7B6E7893C}" srcOrd="1" destOrd="0" parTransId="{59FEC69F-8975-4AA9-A3D1-93A8D89CEFF5}" sibTransId="{F4F3B311-257D-47D1-8DE2-4F8AC67DA4A1}"/>
    <dgm:cxn modelId="{003EF7B7-7B0C-480E-9ED4-C1390310A2D5}" type="presOf" srcId="{826BA7E7-E9A3-41D3-B41B-CFFA587638EA}" destId="{ABB6C8BE-A516-475C-89FE-979A2322E85D}" srcOrd="0" destOrd="0" presId="urn:microsoft.com/office/officeart/2008/layout/HorizontalMultiLevelHierarchy"/>
    <dgm:cxn modelId="{AD7F3EC8-909B-4ECA-B540-6103F071E2E1}" type="presOf" srcId="{BFD72335-7564-44A8-8EC3-35C3BB8E1CB4}" destId="{194E23F4-4032-4D3B-8494-29FB4CBED5B2}" srcOrd="1" destOrd="0" presId="urn:microsoft.com/office/officeart/2008/layout/HorizontalMultiLevelHierarchy"/>
    <dgm:cxn modelId="{1F778DCF-BB62-4A16-824A-E837C0E53565}" type="presOf" srcId="{26902C75-09A8-4ADC-B91F-40E7BA5221F0}" destId="{59948BDF-C6F1-4ADA-A155-D4EA726480A0}" srcOrd="0" destOrd="0" presId="urn:microsoft.com/office/officeart/2008/layout/HorizontalMultiLevelHierarchy"/>
    <dgm:cxn modelId="{D5D57CE2-2503-44BE-90A8-CC1D0CF08AFD}" type="presOf" srcId="{30B12392-572E-46A0-BE08-20796A439156}" destId="{E81D0B53-4E8C-4DFF-B328-69455182C32E}" srcOrd="0" destOrd="0" presId="urn:microsoft.com/office/officeart/2008/layout/HorizontalMultiLevelHierarchy"/>
    <dgm:cxn modelId="{D44CC6E3-8863-46BC-A8F6-3DEAF7E8AFDF}" type="presOf" srcId="{9BC4DD69-02D8-43E5-B6BF-B4FFFA762747}" destId="{1369F598-0AAE-4409-8378-600C7DE59496}" srcOrd="0" destOrd="0" presId="urn:microsoft.com/office/officeart/2008/layout/HorizontalMultiLevelHierarchy"/>
    <dgm:cxn modelId="{50672AE4-094C-4897-8803-238A917FCFBF}" srcId="{CDAB12FF-2482-4295-9702-66A2F3BB7CFC}" destId="{9F66CE37-DEA1-46B8-970B-A1BAF95EA2AD}" srcOrd="4" destOrd="0" parTransId="{8BCBF6A7-B0D3-490B-9761-97923D74D1F3}" sibTransId="{DCA21D26-B045-44C0-963D-A8784931D0CF}"/>
    <dgm:cxn modelId="{086A61E6-CF72-4991-928E-D4C8887C90EA}" srcId="{CDAB12FF-2482-4295-9702-66A2F3BB7CFC}" destId="{CC441481-F15E-4256-BCEA-603DB7CED46C}" srcOrd="1" destOrd="0" parTransId="{9BC4DD69-02D8-43E5-B6BF-B4FFFA762747}" sibTransId="{F91BE8D0-38F5-44C7-A21E-EA13260E3C87}"/>
    <dgm:cxn modelId="{D7FB37E7-32C8-424C-B822-65F78AE32DA9}" type="presOf" srcId="{AEF4F527-8136-4B43-A513-8A699F6A59E7}" destId="{9C0F31BE-E412-48A4-A7F2-FBE35846E803}" srcOrd="0" destOrd="0" presId="urn:microsoft.com/office/officeart/2008/layout/HorizontalMultiLevelHierarchy"/>
    <dgm:cxn modelId="{C4B162E9-5A3C-4804-953F-13DB6757DA96}" type="presOf" srcId="{9F66CE37-DEA1-46B8-970B-A1BAF95EA2AD}" destId="{FC09FC6A-8737-4E26-BD9D-5911FDBC3C45}" srcOrd="0" destOrd="0" presId="urn:microsoft.com/office/officeart/2008/layout/HorizontalMultiLevelHierarchy"/>
    <dgm:cxn modelId="{6DC7DFED-6B09-4AB6-9D5A-D5D06556E16C}" srcId="{AEF4F527-8136-4B43-A513-8A699F6A59E7}" destId="{83524460-7413-4C1A-B8BA-99B3E5110650}" srcOrd="0" destOrd="0" parTransId="{731DDBF8-25E9-414C-A8EA-877B703E7BD9}" sibTransId="{F0E4B941-1A54-404E-8180-969608A15E1B}"/>
    <dgm:cxn modelId="{9AFC84F1-9EA4-4EAE-8881-FD4D8A74462A}" srcId="{26902C75-09A8-4ADC-B91F-40E7BA5221F0}" destId="{AEF4F527-8136-4B43-A513-8A699F6A59E7}" srcOrd="1" destOrd="0" parTransId="{A8F3F558-102F-4E5E-A6F8-1D8203A3A9E2}" sibTransId="{A8B85597-6032-40C9-B332-E1DA5E3EE090}"/>
    <dgm:cxn modelId="{BBB8FFF3-4682-4653-ACDD-47559D17D4A7}" type="presOf" srcId="{30B12392-572E-46A0-BE08-20796A439156}" destId="{873AF241-BE8D-46B8-AB71-4B2B2F3077EE}" srcOrd="1" destOrd="0" presId="urn:microsoft.com/office/officeart/2008/layout/HorizontalMultiLevelHierarchy"/>
    <dgm:cxn modelId="{5E84506D-E25A-40A7-9EA6-663591713395}" type="presParOf" srcId="{59948BDF-C6F1-4ADA-A155-D4EA726480A0}" destId="{A721964A-83B4-4DE7-8ECC-0E4DEE74F181}" srcOrd="0" destOrd="0" presId="urn:microsoft.com/office/officeart/2008/layout/HorizontalMultiLevelHierarchy"/>
    <dgm:cxn modelId="{63D8BF3B-4795-40C0-B49F-DC781ECD3D24}" type="presParOf" srcId="{A721964A-83B4-4DE7-8ECC-0E4DEE74F181}" destId="{E9B05B9E-494B-4837-8F25-9A3A2FA1F9EF}" srcOrd="0" destOrd="0" presId="urn:microsoft.com/office/officeart/2008/layout/HorizontalMultiLevelHierarchy"/>
    <dgm:cxn modelId="{331D1D79-008E-4082-A02F-DF80BF5EFB36}" type="presParOf" srcId="{A721964A-83B4-4DE7-8ECC-0E4DEE74F181}" destId="{93CCE7EC-A4BE-48AA-9174-C88CE78DFE43}" srcOrd="1" destOrd="0" presId="urn:microsoft.com/office/officeart/2008/layout/HorizontalMultiLevelHierarchy"/>
    <dgm:cxn modelId="{BEB3EB0E-6FAF-4271-8E80-88F316346BB0}" type="presParOf" srcId="{93CCE7EC-A4BE-48AA-9174-C88CE78DFE43}" destId="{F9EADB30-1257-40CD-A7A1-EC9D10B80F85}" srcOrd="0" destOrd="0" presId="urn:microsoft.com/office/officeart/2008/layout/HorizontalMultiLevelHierarchy"/>
    <dgm:cxn modelId="{25E441EB-3FC4-495F-84C1-39D268360A5E}" type="presParOf" srcId="{F9EADB30-1257-40CD-A7A1-EC9D10B80F85}" destId="{16258C1C-C7B0-42C7-9136-A4888888AE85}" srcOrd="0" destOrd="0" presId="urn:microsoft.com/office/officeart/2008/layout/HorizontalMultiLevelHierarchy"/>
    <dgm:cxn modelId="{9AE03C74-9116-4217-A49D-0CFA75C2BFB7}" type="presParOf" srcId="{93CCE7EC-A4BE-48AA-9174-C88CE78DFE43}" destId="{0058C732-D50C-49B1-A221-1C955B8F8F06}" srcOrd="1" destOrd="0" presId="urn:microsoft.com/office/officeart/2008/layout/HorizontalMultiLevelHierarchy"/>
    <dgm:cxn modelId="{3C2FDCB5-2F16-4B09-9F8A-915630FDA50E}" type="presParOf" srcId="{0058C732-D50C-49B1-A221-1C955B8F8F06}" destId="{BEB99801-4510-47CA-80FB-0F674EF7489E}" srcOrd="0" destOrd="0" presId="urn:microsoft.com/office/officeart/2008/layout/HorizontalMultiLevelHierarchy"/>
    <dgm:cxn modelId="{1BAD60E8-AADD-43CA-8D6B-6C224F7FBBEC}" type="presParOf" srcId="{0058C732-D50C-49B1-A221-1C955B8F8F06}" destId="{AE6229AF-C6BD-4596-97D8-CF8DB9A8BE11}" srcOrd="1" destOrd="0" presId="urn:microsoft.com/office/officeart/2008/layout/HorizontalMultiLevelHierarchy"/>
    <dgm:cxn modelId="{73FF3725-1EA8-4D4E-8510-6D54BBD555AC}" type="presParOf" srcId="{93CCE7EC-A4BE-48AA-9174-C88CE78DFE43}" destId="{1369F598-0AAE-4409-8378-600C7DE59496}" srcOrd="2" destOrd="0" presId="urn:microsoft.com/office/officeart/2008/layout/HorizontalMultiLevelHierarchy"/>
    <dgm:cxn modelId="{53E25636-8B81-4420-B0E9-DC843E87C01C}" type="presParOf" srcId="{1369F598-0AAE-4409-8378-600C7DE59496}" destId="{014D98FA-AD65-4964-B5A2-2CB4744547D6}" srcOrd="0" destOrd="0" presId="urn:microsoft.com/office/officeart/2008/layout/HorizontalMultiLevelHierarchy"/>
    <dgm:cxn modelId="{ACCDD366-06D5-4ED5-A462-ED4B9E422D8F}" type="presParOf" srcId="{93CCE7EC-A4BE-48AA-9174-C88CE78DFE43}" destId="{40AE5666-1CF2-4A4A-A21A-F891A77DB328}" srcOrd="3" destOrd="0" presId="urn:microsoft.com/office/officeart/2008/layout/HorizontalMultiLevelHierarchy"/>
    <dgm:cxn modelId="{81457062-C177-4439-A32B-B363A7DC5099}" type="presParOf" srcId="{40AE5666-1CF2-4A4A-A21A-F891A77DB328}" destId="{D736DF17-33B9-4988-A1F1-F318DAC906A2}" srcOrd="0" destOrd="0" presId="urn:microsoft.com/office/officeart/2008/layout/HorizontalMultiLevelHierarchy"/>
    <dgm:cxn modelId="{C7FD2065-B620-45E7-A062-EFB9BF732464}" type="presParOf" srcId="{40AE5666-1CF2-4A4A-A21A-F891A77DB328}" destId="{01836E8F-945D-4522-88A0-597B120EEC2B}" srcOrd="1" destOrd="0" presId="urn:microsoft.com/office/officeart/2008/layout/HorizontalMultiLevelHierarchy"/>
    <dgm:cxn modelId="{BE698C3C-55E8-45A0-A609-5DD1F47DD04E}" type="presParOf" srcId="{93CCE7EC-A4BE-48AA-9174-C88CE78DFE43}" destId="{E81D0B53-4E8C-4DFF-B328-69455182C32E}" srcOrd="4" destOrd="0" presId="urn:microsoft.com/office/officeart/2008/layout/HorizontalMultiLevelHierarchy"/>
    <dgm:cxn modelId="{9CE7A6C5-D674-46A9-830D-1944C1BE1F58}" type="presParOf" srcId="{E81D0B53-4E8C-4DFF-B328-69455182C32E}" destId="{873AF241-BE8D-46B8-AB71-4B2B2F3077EE}" srcOrd="0" destOrd="0" presId="urn:microsoft.com/office/officeart/2008/layout/HorizontalMultiLevelHierarchy"/>
    <dgm:cxn modelId="{ADE08EF8-A416-4732-A495-4DB618C6BFD6}" type="presParOf" srcId="{93CCE7EC-A4BE-48AA-9174-C88CE78DFE43}" destId="{4925CAB2-934F-4850-9687-EE87A932D391}" srcOrd="5" destOrd="0" presId="urn:microsoft.com/office/officeart/2008/layout/HorizontalMultiLevelHierarchy"/>
    <dgm:cxn modelId="{4F2C0B7F-2DD4-4AD7-B807-6571F284775B}" type="presParOf" srcId="{4925CAB2-934F-4850-9687-EE87A932D391}" destId="{ABB6C8BE-A516-475C-89FE-979A2322E85D}" srcOrd="0" destOrd="0" presId="urn:microsoft.com/office/officeart/2008/layout/HorizontalMultiLevelHierarchy"/>
    <dgm:cxn modelId="{3EDED19E-ACE4-4660-BD04-A29647444B96}" type="presParOf" srcId="{4925CAB2-934F-4850-9687-EE87A932D391}" destId="{11AC01EB-6450-43CD-A726-4BD4493C6688}" srcOrd="1" destOrd="0" presId="urn:microsoft.com/office/officeart/2008/layout/HorizontalMultiLevelHierarchy"/>
    <dgm:cxn modelId="{7F53E37A-EDC2-4212-AB39-91EB31E812C9}" type="presParOf" srcId="{93CCE7EC-A4BE-48AA-9174-C88CE78DFE43}" destId="{B144D8BC-4122-4EE6-BDCF-3F9291234A22}" srcOrd="6" destOrd="0" presId="urn:microsoft.com/office/officeart/2008/layout/HorizontalMultiLevelHierarchy"/>
    <dgm:cxn modelId="{7F2CC467-48C1-495A-8B20-1703003AF4CF}" type="presParOf" srcId="{B144D8BC-4122-4EE6-BDCF-3F9291234A22}" destId="{194E23F4-4032-4D3B-8494-29FB4CBED5B2}" srcOrd="0" destOrd="0" presId="urn:microsoft.com/office/officeart/2008/layout/HorizontalMultiLevelHierarchy"/>
    <dgm:cxn modelId="{5C724CE3-559C-45D6-9EA7-5D05E13FC35C}" type="presParOf" srcId="{93CCE7EC-A4BE-48AA-9174-C88CE78DFE43}" destId="{4E69E4FB-A08C-4358-8652-46C70887D239}" srcOrd="7" destOrd="0" presId="urn:microsoft.com/office/officeart/2008/layout/HorizontalMultiLevelHierarchy"/>
    <dgm:cxn modelId="{1236F033-3EBD-445B-913B-1C7D35AD188C}" type="presParOf" srcId="{4E69E4FB-A08C-4358-8652-46C70887D239}" destId="{24D1F08B-24A3-48D1-A9EF-DD6245D5E560}" srcOrd="0" destOrd="0" presId="urn:microsoft.com/office/officeart/2008/layout/HorizontalMultiLevelHierarchy"/>
    <dgm:cxn modelId="{54C8951F-3832-4E8D-9871-CF2F5DC6A230}" type="presParOf" srcId="{4E69E4FB-A08C-4358-8652-46C70887D239}" destId="{6289FD0A-0B50-483B-885D-951551FF6707}" srcOrd="1" destOrd="0" presId="urn:microsoft.com/office/officeart/2008/layout/HorizontalMultiLevelHierarchy"/>
    <dgm:cxn modelId="{04AC6D15-C3CB-44B2-9525-6DB6AA636A1B}" type="presParOf" srcId="{93CCE7EC-A4BE-48AA-9174-C88CE78DFE43}" destId="{CBE32516-3EF5-4FEF-9E47-9399824C81A2}" srcOrd="8" destOrd="0" presId="urn:microsoft.com/office/officeart/2008/layout/HorizontalMultiLevelHierarchy"/>
    <dgm:cxn modelId="{97A87612-21B6-4F43-9E0C-AA09120747D1}" type="presParOf" srcId="{CBE32516-3EF5-4FEF-9E47-9399824C81A2}" destId="{607DCE61-C918-4777-8C9A-D0C1BC86A0FE}" srcOrd="0" destOrd="0" presId="urn:microsoft.com/office/officeart/2008/layout/HorizontalMultiLevelHierarchy"/>
    <dgm:cxn modelId="{D0CF8AB8-3A9E-4923-857B-2D60A41F9077}" type="presParOf" srcId="{93CCE7EC-A4BE-48AA-9174-C88CE78DFE43}" destId="{636CA06C-A7D7-46AA-98EA-2AA2B3BF3CDA}" srcOrd="9" destOrd="0" presId="urn:microsoft.com/office/officeart/2008/layout/HorizontalMultiLevelHierarchy"/>
    <dgm:cxn modelId="{48211AE4-C6CA-4296-8CD3-6C4AF70BF1A1}" type="presParOf" srcId="{636CA06C-A7D7-46AA-98EA-2AA2B3BF3CDA}" destId="{FC09FC6A-8737-4E26-BD9D-5911FDBC3C45}" srcOrd="0" destOrd="0" presId="urn:microsoft.com/office/officeart/2008/layout/HorizontalMultiLevelHierarchy"/>
    <dgm:cxn modelId="{BF4A3B93-B35B-4EF8-B0C6-7BD2BB1DBB4B}" type="presParOf" srcId="{636CA06C-A7D7-46AA-98EA-2AA2B3BF3CDA}" destId="{A02C2F29-B112-4A28-B5AE-572ABA857A90}" srcOrd="1" destOrd="0" presId="urn:microsoft.com/office/officeart/2008/layout/HorizontalMultiLevelHierarchy"/>
    <dgm:cxn modelId="{669559EE-7064-4B3D-A360-985A490B62D5}" type="presParOf" srcId="{59948BDF-C6F1-4ADA-A155-D4EA726480A0}" destId="{12A98ACE-A90F-4C77-B7E4-3EEBDDF184B1}" srcOrd="1" destOrd="0" presId="urn:microsoft.com/office/officeart/2008/layout/HorizontalMultiLevelHierarchy"/>
    <dgm:cxn modelId="{5CE59D7F-EF92-48EB-8DF2-73EC08782448}" type="presParOf" srcId="{12A98ACE-A90F-4C77-B7E4-3EEBDDF184B1}" destId="{9C0F31BE-E412-48A4-A7F2-FBE35846E803}" srcOrd="0" destOrd="0" presId="urn:microsoft.com/office/officeart/2008/layout/HorizontalMultiLevelHierarchy"/>
    <dgm:cxn modelId="{0850DFE8-A39A-4547-9466-2ABA34AB30CD}" type="presParOf" srcId="{12A98ACE-A90F-4C77-B7E4-3EEBDDF184B1}" destId="{243AA461-89C3-4E89-AE48-B2605A1DBB5F}" srcOrd="1" destOrd="0" presId="urn:microsoft.com/office/officeart/2008/layout/HorizontalMultiLevelHierarchy"/>
    <dgm:cxn modelId="{F3EAF2B8-7F68-4C1E-BA3E-F750276BF6C7}" type="presParOf" srcId="{243AA461-89C3-4E89-AE48-B2605A1DBB5F}" destId="{6C3C8BBA-27DE-4514-B644-6980607A1433}" srcOrd="0" destOrd="0" presId="urn:microsoft.com/office/officeart/2008/layout/HorizontalMultiLevelHierarchy"/>
    <dgm:cxn modelId="{DD848D8B-B255-4D44-B8D5-C83C877193C3}" type="presParOf" srcId="{6C3C8BBA-27DE-4514-B644-6980607A1433}" destId="{88546D2A-2774-48FC-AFC8-472CE008C7DD}" srcOrd="0" destOrd="0" presId="urn:microsoft.com/office/officeart/2008/layout/HorizontalMultiLevelHierarchy"/>
    <dgm:cxn modelId="{2E1D1AF0-7239-4889-80DB-B303B36768FE}" type="presParOf" srcId="{243AA461-89C3-4E89-AE48-B2605A1DBB5F}" destId="{FF6ACAC0-74B3-4682-B157-71A86B997AE4}" srcOrd="1" destOrd="0" presId="urn:microsoft.com/office/officeart/2008/layout/HorizontalMultiLevelHierarchy"/>
    <dgm:cxn modelId="{12910439-A92D-41C5-B639-024358F80BA5}" type="presParOf" srcId="{FF6ACAC0-74B3-4682-B157-71A86B997AE4}" destId="{E2F560E7-205E-4D7E-89AE-65EFADDFF37E}" srcOrd="0" destOrd="0" presId="urn:microsoft.com/office/officeart/2008/layout/HorizontalMultiLevelHierarchy"/>
    <dgm:cxn modelId="{802B96A4-B59D-41AE-8D80-4E758FB7206E}" type="presParOf" srcId="{FF6ACAC0-74B3-4682-B157-71A86B997AE4}" destId="{1E75F379-E7F5-4EC5-AC6D-6440A938234F}" srcOrd="1" destOrd="0" presId="urn:microsoft.com/office/officeart/2008/layout/HorizontalMultiLevelHierarchy"/>
    <dgm:cxn modelId="{4EA05310-0330-4DB8-9090-BCF92633CD24}" type="presParOf" srcId="{243AA461-89C3-4E89-AE48-B2605A1DBB5F}" destId="{4962192B-E3EC-4417-89D3-BE98F361A636}" srcOrd="2" destOrd="0" presId="urn:microsoft.com/office/officeart/2008/layout/HorizontalMultiLevelHierarchy"/>
    <dgm:cxn modelId="{9B181514-CF29-46F7-BEDE-3503DF393E14}" type="presParOf" srcId="{4962192B-E3EC-4417-89D3-BE98F361A636}" destId="{FCE73C0F-6369-44B8-8185-F7033BE7C802}" srcOrd="0" destOrd="0" presId="urn:microsoft.com/office/officeart/2008/layout/HorizontalMultiLevelHierarchy"/>
    <dgm:cxn modelId="{B21E1FF9-5609-413E-8451-6EC6D0684799}" type="presParOf" srcId="{243AA461-89C3-4E89-AE48-B2605A1DBB5F}" destId="{8114EA52-5CDC-4752-8179-DBD644F76A38}" srcOrd="3" destOrd="0" presId="urn:microsoft.com/office/officeart/2008/layout/HorizontalMultiLevelHierarchy"/>
    <dgm:cxn modelId="{B3D2CD25-5141-43A1-A4BD-35298EB6E252}" type="presParOf" srcId="{8114EA52-5CDC-4752-8179-DBD644F76A38}" destId="{E855CA12-1B88-4C35-B189-1AB84DEC7E83}" srcOrd="0" destOrd="0" presId="urn:microsoft.com/office/officeart/2008/layout/HorizontalMultiLevelHierarchy"/>
    <dgm:cxn modelId="{BFAF9F0E-09D8-46B3-89BE-D6ACC1759CC1}" type="presParOf" srcId="{8114EA52-5CDC-4752-8179-DBD644F76A38}" destId="{4D37F0E0-9F07-46EC-A8A5-547AC17ABC9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r>
            <a:rPr lang="es-CR" sz="1600" dirty="0">
              <a:latin typeface="+mn-lt"/>
            </a:rPr>
            <a:t>Obligatoriedad de entrega oportuna de información periódica. </a:t>
          </a:r>
        </a:p>
      </dgm:t>
    </dgm:pt>
    <dgm:pt modelId="{B44B145A-DB9D-4176-BED3-78537B9453A6}" type="parTrans" cxnId="{0E735A1D-1737-4908-B3FF-B650FDDBF870}">
      <dgm:prSet/>
      <dgm:spPr/>
      <dgm:t>
        <a:bodyPr/>
        <a:lstStyle/>
        <a:p>
          <a:endParaRPr lang="es-CR" sz="1600">
            <a:latin typeface="+mn-lt"/>
          </a:endParaRPr>
        </a:p>
      </dgm:t>
    </dgm:pt>
    <dgm:pt modelId="{7B91B2A8-9B3D-4768-8592-1D5DD7281CD4}" type="sibTrans" cxnId="{0E735A1D-1737-4908-B3FF-B650FDDBF870}">
      <dgm:prSet/>
      <dgm:spPr/>
      <dgm:t>
        <a:bodyPr/>
        <a:lstStyle/>
        <a:p>
          <a:endParaRPr lang="es-CR" sz="1600">
            <a:latin typeface="+mn-lt"/>
          </a:endParaRPr>
        </a:p>
      </dgm:t>
    </dgm:pt>
    <dgm:pt modelId="{53F31D22-B3BD-425A-B698-315078A57FB2}">
      <dgm:prSet/>
      <dgm:spPr/>
      <dgm:t>
        <a:bodyPr/>
        <a:lstStyle/>
        <a:p>
          <a:r>
            <a:rPr lang="es-CR" dirty="0">
              <a:latin typeface="+mn-lt"/>
            </a:rPr>
            <a:t>Tener la capacidad de solicitar garantías financieras o reales por los apoyos a ofrecer. </a:t>
          </a:r>
        </a:p>
      </dgm:t>
    </dgm:pt>
    <dgm:pt modelId="{CA22A3FC-26E3-4621-A9D8-632AF90A1D8F}" type="parTrans" cxnId="{BC330777-273A-42E6-990C-473D505C6D6C}">
      <dgm:prSet/>
      <dgm:spPr/>
      <dgm:t>
        <a:bodyPr/>
        <a:lstStyle/>
        <a:p>
          <a:endParaRPr lang="es-CR"/>
        </a:p>
      </dgm:t>
    </dgm:pt>
    <dgm:pt modelId="{4D18F2C3-B114-4712-A28F-9BED1E9EF5A5}" type="sibTrans" cxnId="{BC330777-273A-42E6-990C-473D505C6D6C}">
      <dgm:prSet/>
      <dgm:spPr/>
      <dgm:t>
        <a:bodyPr/>
        <a:lstStyle/>
        <a:p>
          <a:endParaRPr lang="es-CR"/>
        </a:p>
      </dgm:t>
    </dgm:pt>
    <dgm:pt modelId="{45C1842E-10AB-48FB-8E31-98EC8935587E}">
      <dgm:prSet/>
      <dgm:spPr/>
      <dgm:t>
        <a:bodyPr/>
        <a:lstStyle/>
        <a:p>
          <a:r>
            <a:rPr lang="es-CR" dirty="0">
              <a:latin typeface="+mn-lt"/>
            </a:rPr>
            <a:t>Establecer medidas correctivas en los beneficiarios para minimizar problemas de riesgo moral y de liquidez futuros. </a:t>
          </a:r>
        </a:p>
      </dgm:t>
    </dgm:pt>
    <dgm:pt modelId="{9D7828CA-25FE-471A-AAAF-C9EFC9E2B8E5}" type="parTrans" cxnId="{3B1CF510-BF82-4C68-9169-CA02DF18C22E}">
      <dgm:prSet/>
      <dgm:spPr/>
      <dgm:t>
        <a:bodyPr/>
        <a:lstStyle/>
        <a:p>
          <a:endParaRPr lang="es-CR"/>
        </a:p>
      </dgm:t>
    </dgm:pt>
    <dgm:pt modelId="{5A889E5D-F8EE-4EB2-ABA8-8A2026B4C2A9}" type="sibTrans" cxnId="{3B1CF510-BF82-4C68-9169-CA02DF18C22E}">
      <dgm:prSet/>
      <dgm:spPr/>
      <dgm:t>
        <a:bodyPr/>
        <a:lstStyle/>
        <a:p>
          <a:endParaRPr lang="es-CR"/>
        </a:p>
      </dgm:t>
    </dgm:pt>
    <dgm:pt modelId="{DEEF7EEC-2E1A-4455-ABCF-5E9F157B3EB7}">
      <dgm:prSet/>
      <dgm:spPr/>
      <dgm:t>
        <a:bodyPr/>
        <a:lstStyle/>
        <a:p>
          <a:r>
            <a:rPr lang="es-CR" dirty="0">
              <a:latin typeface="+mn-lt"/>
            </a:rPr>
            <a:t>El Comité Técnico definirá </a:t>
          </a:r>
          <a:r>
            <a:rPr lang="es-CR" b="0" dirty="0">
              <a:latin typeface="+mn-lt"/>
            </a:rPr>
            <a:t>técnicamente</a:t>
          </a:r>
          <a:r>
            <a:rPr lang="es-CR" dirty="0">
              <a:latin typeface="+mn-lt"/>
            </a:rPr>
            <a:t>, para cada apoyo financiero el monto de la cuantía que se podrá otorgar y sus condiciones.</a:t>
          </a:r>
        </a:p>
      </dgm:t>
    </dgm:pt>
    <dgm:pt modelId="{B22F3F8E-1AEF-4FBC-8ECC-E37F550E2E71}" type="parTrans" cxnId="{0DBA35A4-AEA8-4253-97D7-DEEEA234C612}">
      <dgm:prSet/>
      <dgm:spPr/>
      <dgm:t>
        <a:bodyPr/>
        <a:lstStyle/>
        <a:p>
          <a:endParaRPr lang="es-CR"/>
        </a:p>
      </dgm:t>
    </dgm:pt>
    <dgm:pt modelId="{321A0040-ACB9-4760-A18A-013D817B7E64}" type="sibTrans" cxnId="{0DBA35A4-AEA8-4253-97D7-DEEEA234C612}">
      <dgm:prSet/>
      <dgm:spPr/>
      <dgm:t>
        <a:bodyPr/>
        <a:lstStyle/>
        <a:p>
          <a:endParaRPr lang="es-CR"/>
        </a:p>
      </dgm:t>
    </dgm:pt>
    <dgm:pt modelId="{7AA23111-3EDC-426D-82BE-B8E6712A4A34}">
      <dgm:prSet/>
      <dgm:spPr/>
      <dgm:t>
        <a:bodyPr/>
        <a:lstStyle/>
        <a:p>
          <a:r>
            <a:rPr lang="es-CR" dirty="0">
              <a:latin typeface="+mn-lt"/>
            </a:rPr>
            <a:t>Contar con políticas de colocación e inversiones establecidas técnicamente, que gestionen adecuadamente los riesgos financieros y no financieros y los conflictos de interés.</a:t>
          </a:r>
        </a:p>
      </dgm:t>
    </dgm:pt>
    <dgm:pt modelId="{4A3E54F8-D0D4-4CEA-AAE7-2CA3FC9AFD58}" type="parTrans" cxnId="{D6E1CBD2-66EF-4C96-9930-B5CAE9658169}">
      <dgm:prSet/>
      <dgm:spPr/>
      <dgm:t>
        <a:bodyPr/>
        <a:lstStyle/>
        <a:p>
          <a:endParaRPr lang="es-CR"/>
        </a:p>
      </dgm:t>
    </dgm:pt>
    <dgm:pt modelId="{A0D5BCEB-7AC6-4E3F-8969-1B4316BE77A8}" type="sibTrans" cxnId="{D6E1CBD2-66EF-4C96-9930-B5CAE9658169}">
      <dgm:prSet/>
      <dgm:spPr/>
      <dgm:t>
        <a:bodyPr/>
        <a:lstStyle/>
        <a:p>
          <a:endParaRPr lang="es-CR"/>
        </a:p>
      </dgm:t>
    </dgm:pt>
    <dgm:pt modelId="{8FD5AB88-115F-4FE0-88ED-65B288A75FD5}">
      <dgm:prSet/>
      <dgm:spPr/>
      <dgm:t>
        <a:bodyPr/>
        <a:lstStyle/>
        <a:p>
          <a:r>
            <a:rPr lang="es-CR" dirty="0">
              <a:solidFill>
                <a:schemeClr val="tx1"/>
              </a:solidFill>
              <a:latin typeface="+mn-lt"/>
            </a:rPr>
            <a:t>El comité técnico definirá el porcentaje adecuado, en relación con el capital aportado que podrá otorgarse durante los primeros años de operación, sin que se afecte la estabilidad del Fondo</a:t>
          </a:r>
        </a:p>
      </dgm:t>
    </dgm:pt>
    <dgm:pt modelId="{25BDBF35-72A5-4648-B36D-A3B1B518AC35}" type="parTrans" cxnId="{48FF3560-91D6-46BE-81BE-34C0C192F38D}">
      <dgm:prSet/>
      <dgm:spPr/>
      <dgm:t>
        <a:bodyPr/>
        <a:lstStyle/>
        <a:p>
          <a:endParaRPr lang="es-CR"/>
        </a:p>
      </dgm:t>
    </dgm:pt>
    <dgm:pt modelId="{0C5BD71C-A7CF-4513-BDD7-AB3BB5EB323F}" type="sibTrans" cxnId="{48FF3560-91D6-46BE-81BE-34C0C192F38D}">
      <dgm:prSet/>
      <dgm:spPr/>
      <dgm:t>
        <a:bodyPr/>
        <a:lstStyle/>
        <a:p>
          <a:endParaRPr lang="es-CR"/>
        </a:p>
      </dgm:t>
    </dgm:pt>
    <dgm:pt modelId="{0CB18B07-C257-4611-8F64-4D79BCBE4D85}">
      <dgm:prSet/>
      <dgm:spPr/>
      <dgm:t>
        <a:bodyPr/>
        <a:lstStyle/>
        <a:p>
          <a:r>
            <a:rPr lang="es-CR" dirty="0">
              <a:latin typeface="+mn-lt"/>
            </a:rPr>
            <a:t>Cuando se utilice el Fondo de Estabilidad el mismo debe restituirse por el beneficiario.</a:t>
          </a:r>
        </a:p>
      </dgm:t>
    </dgm:pt>
    <dgm:pt modelId="{725BEDA9-E82A-4CF5-A55E-4540FBDD5940}" type="parTrans" cxnId="{5FC102A8-B9AB-486D-B302-6371D096E6ED}">
      <dgm:prSet/>
      <dgm:spPr/>
      <dgm:t>
        <a:bodyPr/>
        <a:lstStyle/>
        <a:p>
          <a:endParaRPr lang="es-CR"/>
        </a:p>
      </dgm:t>
    </dgm:pt>
    <dgm:pt modelId="{D77FB026-70E8-47B7-8DCC-7436E1D67627}" type="sibTrans" cxnId="{5FC102A8-B9AB-486D-B302-6371D096E6ED}">
      <dgm:prSet/>
      <dgm:spPr/>
      <dgm:t>
        <a:bodyPr/>
        <a:lstStyle/>
        <a:p>
          <a:endParaRPr lang="es-CR"/>
        </a:p>
      </dgm:t>
    </dgm:pt>
    <dgm:pt modelId="{82C882AF-D28B-496A-ACB6-51DC46FDA7D1}">
      <dgm:prSet/>
      <dgm:spPr/>
      <dgm:t>
        <a:bodyPr/>
        <a:lstStyle/>
        <a:p>
          <a:r>
            <a:rPr lang="es-CR" dirty="0"/>
            <a:t>Los excedentes formarán parte de la reserva de fortalecimiento del Fondo</a:t>
          </a:r>
          <a:endParaRPr lang="es-CR" dirty="0">
            <a:latin typeface="+mn-lt"/>
          </a:endParaRPr>
        </a:p>
      </dgm:t>
    </dgm:pt>
    <dgm:pt modelId="{56986AFC-320D-45F1-9DA6-D89DCB88E5AD}" type="parTrans" cxnId="{8895467A-C228-40C8-B9D3-294F3D5AE766}">
      <dgm:prSet/>
      <dgm:spPr/>
      <dgm:t>
        <a:bodyPr/>
        <a:lstStyle/>
        <a:p>
          <a:endParaRPr lang="es-CR"/>
        </a:p>
      </dgm:t>
    </dgm:pt>
    <dgm:pt modelId="{A025FA44-DA64-4D7C-98E4-EF76DA584038}" type="sibTrans" cxnId="{8895467A-C228-40C8-B9D3-294F3D5AE766}">
      <dgm:prSet/>
      <dgm:spPr/>
      <dgm:t>
        <a:bodyPr/>
        <a:lstStyle/>
        <a:p>
          <a:endParaRPr lang="es-CR"/>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8"/>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8" custScaleY="47027"/>
      <dgm:spPr/>
    </dgm:pt>
    <dgm:pt modelId="{6375F481-90EE-4C76-BC9B-07F2BE754620}" type="pres">
      <dgm:prSet presAssocID="{72A0BA3D-DE05-4AD4-BC2D-EA11DE787F1B}" presName="vert1" presStyleCnt="0"/>
      <dgm:spPr/>
    </dgm:pt>
    <dgm:pt modelId="{FCB83818-3C2E-4613-AD5F-587D4727DF3F}" type="pres">
      <dgm:prSet presAssocID="{53F31D22-B3BD-425A-B698-315078A57FB2}" presName="thickLine" presStyleLbl="alignNode1" presStyleIdx="1" presStyleCnt="8"/>
      <dgm:spPr/>
    </dgm:pt>
    <dgm:pt modelId="{8A6F3DA6-13C5-4CB3-A72F-C6C3E86FFB07}" type="pres">
      <dgm:prSet presAssocID="{53F31D22-B3BD-425A-B698-315078A57FB2}" presName="horz1" presStyleCnt="0"/>
      <dgm:spPr/>
    </dgm:pt>
    <dgm:pt modelId="{277E0721-371B-472F-90C8-E2BA707D9A57}" type="pres">
      <dgm:prSet presAssocID="{53F31D22-B3BD-425A-B698-315078A57FB2}" presName="tx1" presStyleLbl="revTx" presStyleIdx="1" presStyleCnt="8" custScaleY="67525"/>
      <dgm:spPr/>
    </dgm:pt>
    <dgm:pt modelId="{D690D8F5-5640-4DE3-B6EA-D649C3021FE7}" type="pres">
      <dgm:prSet presAssocID="{53F31D22-B3BD-425A-B698-315078A57FB2}" presName="vert1" presStyleCnt="0"/>
      <dgm:spPr/>
    </dgm:pt>
    <dgm:pt modelId="{C779179B-03B0-4CDD-ABFC-A49B9567D229}" type="pres">
      <dgm:prSet presAssocID="{45C1842E-10AB-48FB-8E31-98EC8935587E}" presName="thickLine" presStyleLbl="alignNode1" presStyleIdx="2" presStyleCnt="8"/>
      <dgm:spPr/>
    </dgm:pt>
    <dgm:pt modelId="{BED789D7-AC3A-41D9-AA65-DADF494FDE23}" type="pres">
      <dgm:prSet presAssocID="{45C1842E-10AB-48FB-8E31-98EC8935587E}" presName="horz1" presStyleCnt="0"/>
      <dgm:spPr/>
    </dgm:pt>
    <dgm:pt modelId="{5C94AE4A-390E-488F-9DC5-70C5622E8269}" type="pres">
      <dgm:prSet presAssocID="{45C1842E-10AB-48FB-8E31-98EC8935587E}" presName="tx1" presStyleLbl="revTx" presStyleIdx="2" presStyleCnt="8" custScaleY="63505"/>
      <dgm:spPr/>
    </dgm:pt>
    <dgm:pt modelId="{786AB58D-512A-46A2-ACE6-97F909EFF9FC}" type="pres">
      <dgm:prSet presAssocID="{45C1842E-10AB-48FB-8E31-98EC8935587E}" presName="vert1" presStyleCnt="0"/>
      <dgm:spPr/>
    </dgm:pt>
    <dgm:pt modelId="{139249B0-99AD-4524-9C36-191AE0788E5D}" type="pres">
      <dgm:prSet presAssocID="{DEEF7EEC-2E1A-4455-ABCF-5E9F157B3EB7}" presName="thickLine" presStyleLbl="alignNode1" presStyleIdx="3" presStyleCnt="8"/>
      <dgm:spPr/>
    </dgm:pt>
    <dgm:pt modelId="{FEB4B200-7483-43AA-82F0-4312C5899F42}" type="pres">
      <dgm:prSet presAssocID="{DEEF7EEC-2E1A-4455-ABCF-5E9F157B3EB7}" presName="horz1" presStyleCnt="0"/>
      <dgm:spPr/>
    </dgm:pt>
    <dgm:pt modelId="{A6032620-DDB7-4CF7-9E08-09DA6050071C}" type="pres">
      <dgm:prSet presAssocID="{DEEF7EEC-2E1A-4455-ABCF-5E9F157B3EB7}" presName="tx1" presStyleLbl="revTx" presStyleIdx="3" presStyleCnt="8" custScaleY="59206"/>
      <dgm:spPr/>
    </dgm:pt>
    <dgm:pt modelId="{32CD0BD5-DBEB-4F98-BA67-25ABDDAC2704}" type="pres">
      <dgm:prSet presAssocID="{DEEF7EEC-2E1A-4455-ABCF-5E9F157B3EB7}" presName="vert1" presStyleCnt="0"/>
      <dgm:spPr/>
    </dgm:pt>
    <dgm:pt modelId="{61C8554A-D2AD-4B6B-969B-03B4A2707119}" type="pres">
      <dgm:prSet presAssocID="{7AA23111-3EDC-426D-82BE-B8E6712A4A34}" presName="thickLine" presStyleLbl="alignNode1" presStyleIdx="4" presStyleCnt="8"/>
      <dgm:spPr/>
    </dgm:pt>
    <dgm:pt modelId="{40E6BFFE-F5BF-4F6A-B832-53AC9D12B10D}" type="pres">
      <dgm:prSet presAssocID="{7AA23111-3EDC-426D-82BE-B8E6712A4A34}" presName="horz1" presStyleCnt="0"/>
      <dgm:spPr/>
    </dgm:pt>
    <dgm:pt modelId="{BC9F826D-7BD8-4603-8529-D9618DA6379E}" type="pres">
      <dgm:prSet presAssocID="{7AA23111-3EDC-426D-82BE-B8E6712A4A34}" presName="tx1" presStyleLbl="revTx" presStyleIdx="4" presStyleCnt="8" custScaleY="74331"/>
      <dgm:spPr/>
    </dgm:pt>
    <dgm:pt modelId="{3B8D7A30-2042-4E84-B513-9AC8904B7E8C}" type="pres">
      <dgm:prSet presAssocID="{7AA23111-3EDC-426D-82BE-B8E6712A4A34}" presName="vert1" presStyleCnt="0"/>
      <dgm:spPr/>
    </dgm:pt>
    <dgm:pt modelId="{6749AB56-EBE1-485B-A33A-3175FDC3268D}" type="pres">
      <dgm:prSet presAssocID="{8FD5AB88-115F-4FE0-88ED-65B288A75FD5}" presName="thickLine" presStyleLbl="alignNode1" presStyleIdx="5" presStyleCnt="8"/>
      <dgm:spPr/>
    </dgm:pt>
    <dgm:pt modelId="{0A1B789F-DD20-4882-8FC9-1B5B0A62E9EC}" type="pres">
      <dgm:prSet presAssocID="{8FD5AB88-115F-4FE0-88ED-65B288A75FD5}" presName="horz1" presStyleCnt="0"/>
      <dgm:spPr/>
    </dgm:pt>
    <dgm:pt modelId="{E4FE57D9-4C07-41BD-872A-43C6A656E742}" type="pres">
      <dgm:prSet presAssocID="{8FD5AB88-115F-4FE0-88ED-65B288A75FD5}" presName="tx1" presStyleLbl="revTx" presStyleIdx="5" presStyleCnt="8" custScaleY="78507"/>
      <dgm:spPr/>
    </dgm:pt>
    <dgm:pt modelId="{38D44E65-AAC8-4104-B420-E590CC259BC5}" type="pres">
      <dgm:prSet presAssocID="{8FD5AB88-115F-4FE0-88ED-65B288A75FD5}" presName="vert1" presStyleCnt="0"/>
      <dgm:spPr/>
    </dgm:pt>
    <dgm:pt modelId="{82D3DCCB-BF67-4E3E-97A6-0FA34D7E2740}" type="pres">
      <dgm:prSet presAssocID="{0CB18B07-C257-4611-8F64-4D79BCBE4D85}" presName="thickLine" presStyleLbl="alignNode1" presStyleIdx="6" presStyleCnt="8"/>
      <dgm:spPr/>
    </dgm:pt>
    <dgm:pt modelId="{5A92D72A-8062-49D9-B4BD-FC20CDC727FF}" type="pres">
      <dgm:prSet presAssocID="{0CB18B07-C257-4611-8F64-4D79BCBE4D85}" presName="horz1" presStyleCnt="0"/>
      <dgm:spPr/>
    </dgm:pt>
    <dgm:pt modelId="{1C54C3DF-528A-4CC2-90BD-7424CB1E308D}" type="pres">
      <dgm:prSet presAssocID="{0CB18B07-C257-4611-8F64-4D79BCBE4D85}" presName="tx1" presStyleLbl="revTx" presStyleIdx="6" presStyleCnt="8" custScaleY="61126"/>
      <dgm:spPr/>
    </dgm:pt>
    <dgm:pt modelId="{FFD41070-39A4-46C9-A454-2DC0669B1AF4}" type="pres">
      <dgm:prSet presAssocID="{0CB18B07-C257-4611-8F64-4D79BCBE4D85}" presName="vert1" presStyleCnt="0"/>
      <dgm:spPr/>
    </dgm:pt>
    <dgm:pt modelId="{6F09D99B-0D64-4A62-A44F-CEC6D7C0F23F}" type="pres">
      <dgm:prSet presAssocID="{82C882AF-D28B-496A-ACB6-51DC46FDA7D1}" presName="thickLine" presStyleLbl="alignNode1" presStyleIdx="7" presStyleCnt="8"/>
      <dgm:spPr/>
    </dgm:pt>
    <dgm:pt modelId="{DAAD5A32-759F-4788-92EB-4E60FB6370DF}" type="pres">
      <dgm:prSet presAssocID="{82C882AF-D28B-496A-ACB6-51DC46FDA7D1}" presName="horz1" presStyleCnt="0"/>
      <dgm:spPr/>
    </dgm:pt>
    <dgm:pt modelId="{F14C108E-5DF8-4CB0-ADAF-9933F67708BB}" type="pres">
      <dgm:prSet presAssocID="{82C882AF-D28B-496A-ACB6-51DC46FDA7D1}" presName="tx1" presStyleLbl="revTx" presStyleIdx="7" presStyleCnt="8" custScaleY="57067"/>
      <dgm:spPr/>
    </dgm:pt>
    <dgm:pt modelId="{C9623E3C-7E66-44B9-B690-00EE0D1A8D3A}" type="pres">
      <dgm:prSet presAssocID="{82C882AF-D28B-496A-ACB6-51DC46FDA7D1}" presName="vert1" presStyleCnt="0"/>
      <dgm:spPr/>
    </dgm:pt>
  </dgm:ptLst>
  <dgm:cxnLst>
    <dgm:cxn modelId="{3B1CF510-BF82-4C68-9169-CA02DF18C22E}" srcId="{2D381227-A008-4DA5-B76E-63D15E771D49}" destId="{45C1842E-10AB-48FB-8E31-98EC8935587E}" srcOrd="2" destOrd="0" parTransId="{9D7828CA-25FE-471A-AAAF-C9EFC9E2B8E5}" sibTransId="{5A889E5D-F8EE-4EB2-ABA8-8A2026B4C2A9}"/>
    <dgm:cxn modelId="{1AB60117-9A28-4695-AF50-CAACB36F60AF}" type="presOf" srcId="{0CB18B07-C257-4611-8F64-4D79BCBE4D85}" destId="{1C54C3DF-528A-4CC2-90BD-7424CB1E308D}"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25FAF321-47CF-4A7D-BB63-67D91B80DB43}" type="presOf" srcId="{45C1842E-10AB-48FB-8E31-98EC8935587E}" destId="{5C94AE4A-390E-488F-9DC5-70C5622E8269}" srcOrd="0" destOrd="0" presId="urn:microsoft.com/office/officeart/2008/layout/LinedList"/>
    <dgm:cxn modelId="{4EB31424-1FF0-4784-BD71-A5C29A70D4B0}" type="presOf" srcId="{2D381227-A008-4DA5-B76E-63D15E771D49}" destId="{36F09DCB-769A-4A3C-B84C-F555CE027C15}" srcOrd="0" destOrd="0" presId="urn:microsoft.com/office/officeart/2008/layout/LinedList"/>
    <dgm:cxn modelId="{E830C736-D296-4B6B-A21F-CB6D66AB9946}" type="presOf" srcId="{8FD5AB88-115F-4FE0-88ED-65B288A75FD5}" destId="{E4FE57D9-4C07-41BD-872A-43C6A656E742}" srcOrd="0" destOrd="0" presId="urn:microsoft.com/office/officeart/2008/layout/LinedList"/>
    <dgm:cxn modelId="{48FF3560-91D6-46BE-81BE-34C0C192F38D}" srcId="{2D381227-A008-4DA5-B76E-63D15E771D49}" destId="{8FD5AB88-115F-4FE0-88ED-65B288A75FD5}" srcOrd="5" destOrd="0" parTransId="{25BDBF35-72A5-4648-B36D-A3B1B518AC35}" sibTransId="{0C5BD71C-A7CF-4513-BDD7-AB3BB5EB323F}"/>
    <dgm:cxn modelId="{9CD01F64-826C-4444-84A3-ECC82CC6C08B}" type="presOf" srcId="{82C882AF-D28B-496A-ACB6-51DC46FDA7D1}" destId="{F14C108E-5DF8-4CB0-ADAF-9933F67708BB}" srcOrd="0" destOrd="0" presId="urn:microsoft.com/office/officeart/2008/layout/LinedList"/>
    <dgm:cxn modelId="{BC330777-273A-42E6-990C-473D505C6D6C}" srcId="{2D381227-A008-4DA5-B76E-63D15E771D49}" destId="{53F31D22-B3BD-425A-B698-315078A57FB2}" srcOrd="1" destOrd="0" parTransId="{CA22A3FC-26E3-4621-A9D8-632AF90A1D8F}" sibTransId="{4D18F2C3-B114-4712-A28F-9BED1E9EF5A5}"/>
    <dgm:cxn modelId="{8895467A-C228-40C8-B9D3-294F3D5AE766}" srcId="{2D381227-A008-4DA5-B76E-63D15E771D49}" destId="{82C882AF-D28B-496A-ACB6-51DC46FDA7D1}" srcOrd="7" destOrd="0" parTransId="{56986AFC-320D-45F1-9DA6-D89DCB88E5AD}" sibTransId="{A025FA44-DA64-4D7C-98E4-EF76DA584038}"/>
    <dgm:cxn modelId="{B85404A2-9520-496A-A139-5C764024A569}" type="presOf" srcId="{7AA23111-3EDC-426D-82BE-B8E6712A4A34}" destId="{BC9F826D-7BD8-4603-8529-D9618DA6379E}" srcOrd="0" destOrd="0" presId="urn:microsoft.com/office/officeart/2008/layout/LinedList"/>
    <dgm:cxn modelId="{0DBA35A4-AEA8-4253-97D7-DEEEA234C612}" srcId="{2D381227-A008-4DA5-B76E-63D15E771D49}" destId="{DEEF7EEC-2E1A-4455-ABCF-5E9F157B3EB7}" srcOrd="3" destOrd="0" parTransId="{B22F3F8E-1AEF-4FBC-8ECC-E37F550E2E71}" sibTransId="{321A0040-ACB9-4760-A18A-013D817B7E64}"/>
    <dgm:cxn modelId="{5FC102A8-B9AB-486D-B302-6371D096E6ED}" srcId="{2D381227-A008-4DA5-B76E-63D15E771D49}" destId="{0CB18B07-C257-4611-8F64-4D79BCBE4D85}" srcOrd="6" destOrd="0" parTransId="{725BEDA9-E82A-4CF5-A55E-4540FBDD5940}" sibTransId="{D77FB026-70E8-47B7-8DCC-7436E1D67627}"/>
    <dgm:cxn modelId="{C87866C9-0ABF-497F-8761-7BD44C71EB4E}" type="presOf" srcId="{72A0BA3D-DE05-4AD4-BC2D-EA11DE787F1B}" destId="{CD31E4EC-9C3E-4B0A-8A5A-9DBC55CE4D1F}" srcOrd="0" destOrd="0" presId="urn:microsoft.com/office/officeart/2008/layout/LinedList"/>
    <dgm:cxn modelId="{D6E1CBD2-66EF-4C96-9930-B5CAE9658169}" srcId="{2D381227-A008-4DA5-B76E-63D15E771D49}" destId="{7AA23111-3EDC-426D-82BE-B8E6712A4A34}" srcOrd="4" destOrd="0" parTransId="{4A3E54F8-D0D4-4CEA-AAE7-2CA3FC9AFD58}" sibTransId="{A0D5BCEB-7AC6-4E3F-8969-1B4316BE77A8}"/>
    <dgm:cxn modelId="{12FF09DE-708A-4954-B0B7-52FA023341C5}" type="presOf" srcId="{DEEF7EEC-2E1A-4455-ABCF-5E9F157B3EB7}" destId="{A6032620-DDB7-4CF7-9E08-09DA6050071C}" srcOrd="0" destOrd="0" presId="urn:microsoft.com/office/officeart/2008/layout/LinedList"/>
    <dgm:cxn modelId="{82B728F8-C7D2-4BFC-BA3C-822549AC3C92}" type="presOf" srcId="{53F31D22-B3BD-425A-B698-315078A57FB2}" destId="{277E0721-371B-472F-90C8-E2BA707D9A57}" srcOrd="0" destOrd="0" presId="urn:microsoft.com/office/officeart/2008/layout/LinedList"/>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09E33C9C-31CC-40D3-BCE8-9FBA9E9FA614}" type="presParOf" srcId="{36F09DCB-769A-4A3C-B84C-F555CE027C15}" destId="{FCB83818-3C2E-4613-AD5F-587D4727DF3F}" srcOrd="2" destOrd="0" presId="urn:microsoft.com/office/officeart/2008/layout/LinedList"/>
    <dgm:cxn modelId="{34EAB5D3-1533-4B4A-9C83-A4F91906E79E}" type="presParOf" srcId="{36F09DCB-769A-4A3C-B84C-F555CE027C15}" destId="{8A6F3DA6-13C5-4CB3-A72F-C6C3E86FFB07}" srcOrd="3" destOrd="0" presId="urn:microsoft.com/office/officeart/2008/layout/LinedList"/>
    <dgm:cxn modelId="{61561F1B-D2B2-482F-857A-7BBFEF48087B}" type="presParOf" srcId="{8A6F3DA6-13C5-4CB3-A72F-C6C3E86FFB07}" destId="{277E0721-371B-472F-90C8-E2BA707D9A57}" srcOrd="0" destOrd="0" presId="urn:microsoft.com/office/officeart/2008/layout/LinedList"/>
    <dgm:cxn modelId="{CBE8C0C2-10F7-4587-BF2D-07EBE1E89101}" type="presParOf" srcId="{8A6F3DA6-13C5-4CB3-A72F-C6C3E86FFB07}" destId="{D690D8F5-5640-4DE3-B6EA-D649C3021FE7}" srcOrd="1" destOrd="0" presId="urn:microsoft.com/office/officeart/2008/layout/LinedList"/>
    <dgm:cxn modelId="{642077F4-9478-4DC5-9BBD-86C9C1FD5E25}" type="presParOf" srcId="{36F09DCB-769A-4A3C-B84C-F555CE027C15}" destId="{C779179B-03B0-4CDD-ABFC-A49B9567D229}" srcOrd="4" destOrd="0" presId="urn:microsoft.com/office/officeart/2008/layout/LinedList"/>
    <dgm:cxn modelId="{CA4C70DC-A947-4867-B4EC-9DD99884BC7A}" type="presParOf" srcId="{36F09DCB-769A-4A3C-B84C-F555CE027C15}" destId="{BED789D7-AC3A-41D9-AA65-DADF494FDE23}" srcOrd="5" destOrd="0" presId="urn:microsoft.com/office/officeart/2008/layout/LinedList"/>
    <dgm:cxn modelId="{CEAAB616-01C3-425A-A676-5913D74B3A40}" type="presParOf" srcId="{BED789D7-AC3A-41D9-AA65-DADF494FDE23}" destId="{5C94AE4A-390E-488F-9DC5-70C5622E8269}" srcOrd="0" destOrd="0" presId="urn:microsoft.com/office/officeart/2008/layout/LinedList"/>
    <dgm:cxn modelId="{031C4704-0056-4638-AEFD-DD3563C512C8}" type="presParOf" srcId="{BED789D7-AC3A-41D9-AA65-DADF494FDE23}" destId="{786AB58D-512A-46A2-ACE6-97F909EFF9FC}" srcOrd="1" destOrd="0" presId="urn:microsoft.com/office/officeart/2008/layout/LinedList"/>
    <dgm:cxn modelId="{8729A050-BF45-424C-8C82-045C7086E6EA}" type="presParOf" srcId="{36F09DCB-769A-4A3C-B84C-F555CE027C15}" destId="{139249B0-99AD-4524-9C36-191AE0788E5D}" srcOrd="6" destOrd="0" presId="urn:microsoft.com/office/officeart/2008/layout/LinedList"/>
    <dgm:cxn modelId="{7DCB6DD3-3818-4D12-9517-DB817ACEFB9F}" type="presParOf" srcId="{36F09DCB-769A-4A3C-B84C-F555CE027C15}" destId="{FEB4B200-7483-43AA-82F0-4312C5899F42}" srcOrd="7" destOrd="0" presId="urn:microsoft.com/office/officeart/2008/layout/LinedList"/>
    <dgm:cxn modelId="{272448CD-64B2-49FE-BFC4-CEE413624FAE}" type="presParOf" srcId="{FEB4B200-7483-43AA-82F0-4312C5899F42}" destId="{A6032620-DDB7-4CF7-9E08-09DA6050071C}" srcOrd="0" destOrd="0" presId="urn:microsoft.com/office/officeart/2008/layout/LinedList"/>
    <dgm:cxn modelId="{95834484-BD80-476D-AED1-FABBBEB4F8F5}" type="presParOf" srcId="{FEB4B200-7483-43AA-82F0-4312C5899F42}" destId="{32CD0BD5-DBEB-4F98-BA67-25ABDDAC2704}" srcOrd="1" destOrd="0" presId="urn:microsoft.com/office/officeart/2008/layout/LinedList"/>
    <dgm:cxn modelId="{CAFDFBAE-A439-4E05-952C-4AACDBFA3DEC}" type="presParOf" srcId="{36F09DCB-769A-4A3C-B84C-F555CE027C15}" destId="{61C8554A-D2AD-4B6B-969B-03B4A2707119}" srcOrd="8" destOrd="0" presId="urn:microsoft.com/office/officeart/2008/layout/LinedList"/>
    <dgm:cxn modelId="{9A5F680F-5645-42B2-B63C-A728B3A5F4EC}" type="presParOf" srcId="{36F09DCB-769A-4A3C-B84C-F555CE027C15}" destId="{40E6BFFE-F5BF-4F6A-B832-53AC9D12B10D}" srcOrd="9" destOrd="0" presId="urn:microsoft.com/office/officeart/2008/layout/LinedList"/>
    <dgm:cxn modelId="{B3DA0FDC-E497-490D-97EF-8A35ABF57FF2}" type="presParOf" srcId="{40E6BFFE-F5BF-4F6A-B832-53AC9D12B10D}" destId="{BC9F826D-7BD8-4603-8529-D9618DA6379E}" srcOrd="0" destOrd="0" presId="urn:microsoft.com/office/officeart/2008/layout/LinedList"/>
    <dgm:cxn modelId="{A5F2E469-35A3-4537-965C-F6830D1D338D}" type="presParOf" srcId="{40E6BFFE-F5BF-4F6A-B832-53AC9D12B10D}" destId="{3B8D7A30-2042-4E84-B513-9AC8904B7E8C}" srcOrd="1" destOrd="0" presId="urn:microsoft.com/office/officeart/2008/layout/LinedList"/>
    <dgm:cxn modelId="{AB4ED8A9-D460-4A7B-8FA6-FFFCB7AF8428}" type="presParOf" srcId="{36F09DCB-769A-4A3C-B84C-F555CE027C15}" destId="{6749AB56-EBE1-485B-A33A-3175FDC3268D}" srcOrd="10" destOrd="0" presId="urn:microsoft.com/office/officeart/2008/layout/LinedList"/>
    <dgm:cxn modelId="{F94E7AA9-4A37-424F-892C-AAF06C640307}" type="presParOf" srcId="{36F09DCB-769A-4A3C-B84C-F555CE027C15}" destId="{0A1B789F-DD20-4882-8FC9-1B5B0A62E9EC}" srcOrd="11" destOrd="0" presId="urn:microsoft.com/office/officeart/2008/layout/LinedList"/>
    <dgm:cxn modelId="{324D75AC-1B4F-4B19-91FE-C15A5C17075E}" type="presParOf" srcId="{0A1B789F-DD20-4882-8FC9-1B5B0A62E9EC}" destId="{E4FE57D9-4C07-41BD-872A-43C6A656E742}" srcOrd="0" destOrd="0" presId="urn:microsoft.com/office/officeart/2008/layout/LinedList"/>
    <dgm:cxn modelId="{106EA0E0-9B5F-4683-A46F-7C1CDCF3046E}" type="presParOf" srcId="{0A1B789F-DD20-4882-8FC9-1B5B0A62E9EC}" destId="{38D44E65-AAC8-4104-B420-E590CC259BC5}" srcOrd="1" destOrd="0" presId="urn:microsoft.com/office/officeart/2008/layout/LinedList"/>
    <dgm:cxn modelId="{A8FC57A1-F62E-4CF2-B933-3F79C84AEDA4}" type="presParOf" srcId="{36F09DCB-769A-4A3C-B84C-F555CE027C15}" destId="{82D3DCCB-BF67-4E3E-97A6-0FA34D7E2740}" srcOrd="12" destOrd="0" presId="urn:microsoft.com/office/officeart/2008/layout/LinedList"/>
    <dgm:cxn modelId="{EE6E38F2-4E8D-482D-AD9C-B0F5F3F65791}" type="presParOf" srcId="{36F09DCB-769A-4A3C-B84C-F555CE027C15}" destId="{5A92D72A-8062-49D9-B4BD-FC20CDC727FF}" srcOrd="13" destOrd="0" presId="urn:microsoft.com/office/officeart/2008/layout/LinedList"/>
    <dgm:cxn modelId="{5FD8FEA2-12D2-44AB-948E-372737E5D25E}" type="presParOf" srcId="{5A92D72A-8062-49D9-B4BD-FC20CDC727FF}" destId="{1C54C3DF-528A-4CC2-90BD-7424CB1E308D}" srcOrd="0" destOrd="0" presId="urn:microsoft.com/office/officeart/2008/layout/LinedList"/>
    <dgm:cxn modelId="{17DEEB77-4F61-4889-A8D5-1C2FB4B0FF99}" type="presParOf" srcId="{5A92D72A-8062-49D9-B4BD-FC20CDC727FF}" destId="{FFD41070-39A4-46C9-A454-2DC0669B1AF4}" srcOrd="1" destOrd="0" presId="urn:microsoft.com/office/officeart/2008/layout/LinedList"/>
    <dgm:cxn modelId="{E3616B0B-05F5-4A87-9876-1B33D0052D4E}" type="presParOf" srcId="{36F09DCB-769A-4A3C-B84C-F555CE027C15}" destId="{6F09D99B-0D64-4A62-A44F-CEC6D7C0F23F}" srcOrd="14" destOrd="0" presId="urn:microsoft.com/office/officeart/2008/layout/LinedList"/>
    <dgm:cxn modelId="{07024734-7CC3-45E9-AB0C-8B43E9A0D1E1}" type="presParOf" srcId="{36F09DCB-769A-4A3C-B84C-F555CE027C15}" destId="{DAAD5A32-759F-4788-92EB-4E60FB6370DF}" srcOrd="15" destOrd="0" presId="urn:microsoft.com/office/officeart/2008/layout/LinedList"/>
    <dgm:cxn modelId="{26609788-C093-4CCA-84E6-0A5A850AF13C}" type="presParOf" srcId="{DAAD5A32-759F-4788-92EB-4E60FB6370DF}" destId="{F14C108E-5DF8-4CB0-ADAF-9933F67708BB}" srcOrd="0" destOrd="0" presId="urn:microsoft.com/office/officeart/2008/layout/LinedList"/>
    <dgm:cxn modelId="{FF32230A-B754-437C-A53A-F1475728EE86}" type="presParOf" srcId="{DAAD5A32-759F-4788-92EB-4E60FB6370DF}" destId="{C9623E3C-7E66-44B9-B690-00EE0D1A8D3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pPr algn="just"/>
          <a:r>
            <a:rPr lang="es-CR" sz="1600" dirty="0">
              <a:solidFill>
                <a:schemeClr val="tx1"/>
              </a:solidFill>
              <a:latin typeface="+mn-lt"/>
            </a:rPr>
            <a:t>Las actividades complementarias del fondo así como el momento oportuno de iniciarlas, serán aprobadas por el Consejo de Administración, garantizando siempre la capacidad financiera, técnica y operativa del Fondo</a:t>
          </a:r>
        </a:p>
        <a:p>
          <a:pPr algn="just"/>
          <a:endParaRPr lang="es-CR" sz="1600" dirty="0">
            <a:solidFill>
              <a:srgbClr val="FF0000"/>
            </a:solidFill>
            <a:latin typeface="+mn-lt"/>
          </a:endParaRPr>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A1CB4131-E236-4523-AFFB-54811071568C}">
      <dgm:prSet/>
      <dgm:spPr/>
      <dgm:t>
        <a:bodyPr/>
        <a:lstStyle/>
        <a:p>
          <a:pPr algn="just"/>
          <a:r>
            <a:rPr lang="es-CR" dirty="0">
              <a:solidFill>
                <a:schemeClr val="tx1"/>
              </a:solidFill>
            </a:rPr>
            <a:t>Establecer reglamentos de operación para cada actividad que sea autorizada por el Consejo, cada reglamento deberá ser aprobado por esta misma instancia.</a:t>
          </a:r>
        </a:p>
      </dgm:t>
    </dgm:pt>
    <dgm:pt modelId="{779FC51D-EDC5-4F3A-B002-FA322ABFC4C8}" type="parTrans" cxnId="{F8B67EF0-0235-47EE-B9F8-6115B3CF4792}">
      <dgm:prSet/>
      <dgm:spPr/>
      <dgm:t>
        <a:bodyPr/>
        <a:lstStyle/>
        <a:p>
          <a:pPr algn="just"/>
          <a:endParaRPr lang="es-CR"/>
        </a:p>
      </dgm:t>
    </dgm:pt>
    <dgm:pt modelId="{B9FCD05C-1C41-4DBE-89E9-3631A4BF35A1}" type="sibTrans" cxnId="{F8B67EF0-0235-47EE-B9F8-6115B3CF4792}">
      <dgm:prSet/>
      <dgm:spPr/>
      <dgm:t>
        <a:bodyPr/>
        <a:lstStyle/>
        <a:p>
          <a:pPr algn="just"/>
          <a:endParaRPr lang="es-CR"/>
        </a:p>
      </dgm:t>
    </dgm:pt>
    <dgm:pt modelId="{39860E9D-A88A-460D-A332-23021B5EB997}">
      <dgm:prSet/>
      <dgm:spPr/>
      <dgm:t>
        <a:bodyPr/>
        <a:lstStyle/>
        <a:p>
          <a:pPr algn="just"/>
          <a:r>
            <a:rPr lang="es-CR" dirty="0">
              <a:solidFill>
                <a:schemeClr val="tx1"/>
              </a:solidFill>
            </a:rPr>
            <a:t>Las afiliadas podrán ejercer su derecho de retiro en cualquier momento, siempre y cuando no mantengan obligaciones con el Fondo o las cancelen en su totalidad.  </a:t>
          </a:r>
        </a:p>
      </dgm:t>
    </dgm:pt>
    <dgm:pt modelId="{8B6AA244-B172-4E0C-8C87-3764B4870201}" type="parTrans" cxnId="{4190A4E2-FA0F-4D95-9E52-8EBC6DC22223}">
      <dgm:prSet/>
      <dgm:spPr/>
      <dgm:t>
        <a:bodyPr/>
        <a:lstStyle/>
        <a:p>
          <a:pPr algn="just"/>
          <a:endParaRPr lang="es-CR"/>
        </a:p>
      </dgm:t>
    </dgm:pt>
    <dgm:pt modelId="{98F46833-04E8-4A4C-9575-CD2A0F9F3696}" type="sibTrans" cxnId="{4190A4E2-FA0F-4D95-9E52-8EBC6DC22223}">
      <dgm:prSet/>
      <dgm:spPr/>
      <dgm:t>
        <a:bodyPr/>
        <a:lstStyle/>
        <a:p>
          <a:pPr algn="just"/>
          <a:endParaRPr lang="es-CR"/>
        </a:p>
      </dgm:t>
    </dgm:pt>
    <dgm:pt modelId="{7F00AE62-EF83-4FBD-9AD9-49C811603FBA}">
      <dgm:prSet/>
      <dgm:spPr/>
      <dgm:t>
        <a:bodyPr/>
        <a:lstStyle/>
        <a:p>
          <a:pPr algn="just"/>
          <a:r>
            <a:rPr lang="es-CR" dirty="0">
              <a:solidFill>
                <a:schemeClr val="tx1"/>
              </a:solidFill>
            </a:rPr>
            <a:t>Durante los primeros 10 años de operación el capital será devuelto un año después de presentada la renuncia sin exceder el 5% del capital del Fondo</a:t>
          </a:r>
        </a:p>
      </dgm:t>
    </dgm:pt>
    <dgm:pt modelId="{FC44698D-ABCC-429E-8721-F66D8EC6970C}" type="parTrans" cxnId="{1B730A24-30FD-4BD5-B803-F82937902ACF}">
      <dgm:prSet/>
      <dgm:spPr/>
      <dgm:t>
        <a:bodyPr/>
        <a:lstStyle/>
        <a:p>
          <a:pPr algn="just"/>
          <a:endParaRPr lang="es-CR"/>
        </a:p>
      </dgm:t>
    </dgm:pt>
    <dgm:pt modelId="{E452327A-563C-44D6-9432-2EEB856C30DB}" type="sibTrans" cxnId="{1B730A24-30FD-4BD5-B803-F82937902ACF}">
      <dgm:prSet/>
      <dgm:spPr/>
      <dgm:t>
        <a:bodyPr/>
        <a:lstStyle/>
        <a:p>
          <a:pPr algn="just"/>
          <a:endParaRPr lang="es-CR"/>
        </a:p>
      </dgm:t>
    </dgm:pt>
    <dgm:pt modelId="{EBE615F3-189D-4C54-894E-0E78DAC60F84}">
      <dgm:prSet/>
      <dgm:spPr/>
      <dgm:t>
        <a:bodyPr/>
        <a:lstStyle/>
        <a:p>
          <a:pPr algn="just"/>
          <a:r>
            <a:rPr lang="es-CR" dirty="0">
              <a:solidFill>
                <a:schemeClr val="tx1"/>
              </a:solidFill>
            </a:rPr>
            <a:t>A partir del año 11 el capital será devuelto un año después de presentada la renuncia sin exceder el 10% del capital del Fondo</a:t>
          </a:r>
        </a:p>
      </dgm:t>
    </dgm:pt>
    <dgm:pt modelId="{32CF697C-69E5-4612-9E6C-37DF107AE063}" type="parTrans" cxnId="{D5F692E4-23D6-4E07-94E9-57B6081C8EBC}">
      <dgm:prSet/>
      <dgm:spPr/>
      <dgm:t>
        <a:bodyPr/>
        <a:lstStyle/>
        <a:p>
          <a:pPr algn="just"/>
          <a:endParaRPr lang="es-CR"/>
        </a:p>
      </dgm:t>
    </dgm:pt>
    <dgm:pt modelId="{45EDB200-F23D-4C91-82AB-9D4B3CCDECC1}" type="sibTrans" cxnId="{D5F692E4-23D6-4E07-94E9-57B6081C8EBC}">
      <dgm:prSet/>
      <dgm:spPr/>
      <dgm:t>
        <a:bodyPr/>
        <a:lstStyle/>
        <a:p>
          <a:pPr algn="just"/>
          <a:endParaRPr lang="es-CR"/>
        </a:p>
      </dgm:t>
    </dgm:pt>
    <dgm:pt modelId="{FAAC84D7-3F77-4E6F-A729-29AC7A5FE5F9}">
      <dgm:prSet/>
      <dgm:spPr/>
      <dgm:t>
        <a:bodyPr/>
        <a:lstStyle/>
        <a:p>
          <a:pPr algn="just"/>
          <a:r>
            <a:rPr lang="es-CR" dirty="0">
              <a:solidFill>
                <a:schemeClr val="tx1"/>
              </a:solidFill>
            </a:rPr>
            <a:t>En caso de que la información financiera aportada al Fondo sea dolosamente alterada, la Asamblea tiene la potestad de aplicar la salida forzosa del Fondo y podrá determinar una  sanción económica de hasta 25% del capital aportado.</a:t>
          </a:r>
        </a:p>
      </dgm:t>
    </dgm:pt>
    <dgm:pt modelId="{C2C2114B-1145-4313-A719-F75D494EBA71}" type="parTrans" cxnId="{19967126-3BB9-43B8-8F57-18D79FABF5DE}">
      <dgm:prSet/>
      <dgm:spPr/>
      <dgm:t>
        <a:bodyPr/>
        <a:lstStyle/>
        <a:p>
          <a:pPr algn="just"/>
          <a:endParaRPr lang="es-CR"/>
        </a:p>
      </dgm:t>
    </dgm:pt>
    <dgm:pt modelId="{84E71B56-DA01-44D4-8FB2-5CE00DE681FE}" type="sibTrans" cxnId="{19967126-3BB9-43B8-8F57-18D79FABF5DE}">
      <dgm:prSet/>
      <dgm:spPr/>
      <dgm:t>
        <a:bodyPr/>
        <a:lstStyle/>
        <a:p>
          <a:pPr algn="just"/>
          <a:endParaRPr lang="es-CR"/>
        </a:p>
      </dgm:t>
    </dgm:pt>
    <dgm:pt modelId="{AB7023A0-1AD7-4945-88A9-A3BEE188E5F8}">
      <dgm:prSet/>
      <dgm:spPr/>
      <dgm:t>
        <a:bodyPr/>
        <a:lstStyle/>
        <a:p>
          <a:pPr algn="just"/>
          <a:r>
            <a:rPr lang="es-CR" dirty="0">
              <a:solidFill>
                <a:schemeClr val="tx1"/>
              </a:solidFill>
            </a:rPr>
            <a:t>El esquema de aportación será revisado en el año 5 de operación (2026)</a:t>
          </a:r>
        </a:p>
      </dgm:t>
    </dgm:pt>
    <dgm:pt modelId="{DA69DAAE-F6AA-413A-B43F-9378DED5F67C}" type="parTrans" cxnId="{97F2CE3B-BD30-4FEF-8828-2AF336129B1D}">
      <dgm:prSet/>
      <dgm:spPr/>
      <dgm:t>
        <a:bodyPr/>
        <a:lstStyle/>
        <a:p>
          <a:pPr algn="just"/>
          <a:endParaRPr lang="es-CR"/>
        </a:p>
      </dgm:t>
    </dgm:pt>
    <dgm:pt modelId="{D9C2B6A9-DC00-471B-A347-29013D180BDC}" type="sibTrans" cxnId="{97F2CE3B-BD30-4FEF-8828-2AF336129B1D}">
      <dgm:prSet/>
      <dgm:spPr/>
      <dgm:t>
        <a:bodyPr/>
        <a:lstStyle/>
        <a:p>
          <a:pPr algn="just"/>
          <a:endParaRPr lang="es-CR"/>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7"/>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7" custScaleY="110403"/>
      <dgm:spPr/>
    </dgm:pt>
    <dgm:pt modelId="{6375F481-90EE-4C76-BC9B-07F2BE754620}" type="pres">
      <dgm:prSet presAssocID="{72A0BA3D-DE05-4AD4-BC2D-EA11DE787F1B}" presName="vert1" presStyleCnt="0"/>
      <dgm:spPr/>
    </dgm:pt>
    <dgm:pt modelId="{227D0AAE-FFD6-404E-8043-FAF9EC3CF9C6}" type="pres">
      <dgm:prSet presAssocID="{A1CB4131-E236-4523-AFFB-54811071568C}" presName="thickLine" presStyleLbl="alignNode1" presStyleIdx="1" presStyleCnt="7"/>
      <dgm:spPr/>
    </dgm:pt>
    <dgm:pt modelId="{4F3F39DF-65AC-4B64-A02E-14B9020116F3}" type="pres">
      <dgm:prSet presAssocID="{A1CB4131-E236-4523-AFFB-54811071568C}" presName="horz1" presStyleCnt="0"/>
      <dgm:spPr/>
    </dgm:pt>
    <dgm:pt modelId="{C7DDE0B9-4CAF-457A-92F5-5C679B7B06A7}" type="pres">
      <dgm:prSet presAssocID="{A1CB4131-E236-4523-AFFB-54811071568C}" presName="tx1" presStyleLbl="revTx" presStyleIdx="1" presStyleCnt="7" custScaleY="96925"/>
      <dgm:spPr/>
    </dgm:pt>
    <dgm:pt modelId="{2E0BF43B-E927-4395-935F-D2145A1F5715}" type="pres">
      <dgm:prSet presAssocID="{A1CB4131-E236-4523-AFFB-54811071568C}" presName="vert1" presStyleCnt="0"/>
      <dgm:spPr/>
    </dgm:pt>
    <dgm:pt modelId="{730B2875-0298-489E-ADD6-03B81D54AF2D}" type="pres">
      <dgm:prSet presAssocID="{39860E9D-A88A-460D-A332-23021B5EB997}" presName="thickLine" presStyleLbl="alignNode1" presStyleIdx="2" presStyleCnt="7"/>
      <dgm:spPr/>
    </dgm:pt>
    <dgm:pt modelId="{C563CBF7-9E4C-4775-87AC-24EC715D368A}" type="pres">
      <dgm:prSet presAssocID="{39860E9D-A88A-460D-A332-23021B5EB997}" presName="horz1" presStyleCnt="0"/>
      <dgm:spPr/>
    </dgm:pt>
    <dgm:pt modelId="{DA4B18AE-C376-4CE1-99C4-770C4C336574}" type="pres">
      <dgm:prSet presAssocID="{39860E9D-A88A-460D-A332-23021B5EB997}" presName="tx1" presStyleLbl="revTx" presStyleIdx="2" presStyleCnt="7" custScaleY="98368"/>
      <dgm:spPr/>
    </dgm:pt>
    <dgm:pt modelId="{C93D9206-1D74-4A7F-B8DE-8A4B5591C735}" type="pres">
      <dgm:prSet presAssocID="{39860E9D-A88A-460D-A332-23021B5EB997}" presName="vert1" presStyleCnt="0"/>
      <dgm:spPr/>
    </dgm:pt>
    <dgm:pt modelId="{DC176D7C-C745-417B-BE8F-CA16B21A97BB}" type="pres">
      <dgm:prSet presAssocID="{7F00AE62-EF83-4FBD-9AD9-49C811603FBA}" presName="thickLine" presStyleLbl="alignNode1" presStyleIdx="3" presStyleCnt="7"/>
      <dgm:spPr/>
    </dgm:pt>
    <dgm:pt modelId="{02AA00D4-D4C4-49C7-83D4-DEF7C6AD60C9}" type="pres">
      <dgm:prSet presAssocID="{7F00AE62-EF83-4FBD-9AD9-49C811603FBA}" presName="horz1" presStyleCnt="0"/>
      <dgm:spPr/>
    </dgm:pt>
    <dgm:pt modelId="{B50F77C5-80B2-4E9A-A757-D282C0188FB6}" type="pres">
      <dgm:prSet presAssocID="{7F00AE62-EF83-4FBD-9AD9-49C811603FBA}" presName="tx1" presStyleLbl="revTx" presStyleIdx="3" presStyleCnt="7" custScaleY="94502"/>
      <dgm:spPr/>
    </dgm:pt>
    <dgm:pt modelId="{F3040110-EE87-43BE-9C49-7EE63610511F}" type="pres">
      <dgm:prSet presAssocID="{7F00AE62-EF83-4FBD-9AD9-49C811603FBA}" presName="vert1" presStyleCnt="0"/>
      <dgm:spPr/>
    </dgm:pt>
    <dgm:pt modelId="{116B5E62-A4DB-44B9-B345-739B88FC493C}" type="pres">
      <dgm:prSet presAssocID="{EBE615F3-189D-4C54-894E-0E78DAC60F84}" presName="thickLine" presStyleLbl="alignNode1" presStyleIdx="4" presStyleCnt="7"/>
      <dgm:spPr/>
    </dgm:pt>
    <dgm:pt modelId="{0082A444-389C-40AE-B3F8-E542248944F2}" type="pres">
      <dgm:prSet presAssocID="{EBE615F3-189D-4C54-894E-0E78DAC60F84}" presName="horz1" presStyleCnt="0"/>
      <dgm:spPr/>
    </dgm:pt>
    <dgm:pt modelId="{31CC867D-D795-40EE-BB67-B0A9A62BEE38}" type="pres">
      <dgm:prSet presAssocID="{EBE615F3-189D-4C54-894E-0E78DAC60F84}" presName="tx1" presStyleLbl="revTx" presStyleIdx="4" presStyleCnt="7" custScaleY="79331"/>
      <dgm:spPr/>
    </dgm:pt>
    <dgm:pt modelId="{B039612D-E54F-4E7F-B0F5-FB11304BF0DE}" type="pres">
      <dgm:prSet presAssocID="{EBE615F3-189D-4C54-894E-0E78DAC60F84}" presName="vert1" presStyleCnt="0"/>
      <dgm:spPr/>
    </dgm:pt>
    <dgm:pt modelId="{D1753606-B23E-4F9B-A487-9D17EE9E23C3}" type="pres">
      <dgm:prSet presAssocID="{FAAC84D7-3F77-4E6F-A729-29AC7A5FE5F9}" presName="thickLine" presStyleLbl="alignNode1" presStyleIdx="5" presStyleCnt="7"/>
      <dgm:spPr/>
    </dgm:pt>
    <dgm:pt modelId="{7BE7913D-8A31-406F-9A7F-806FFE5CA5B5}" type="pres">
      <dgm:prSet presAssocID="{FAAC84D7-3F77-4E6F-A729-29AC7A5FE5F9}" presName="horz1" presStyleCnt="0"/>
      <dgm:spPr/>
    </dgm:pt>
    <dgm:pt modelId="{3EBC913A-4BF9-45A2-9E15-52FFE46FFC6F}" type="pres">
      <dgm:prSet presAssocID="{FAAC84D7-3F77-4E6F-A729-29AC7A5FE5F9}" presName="tx1" presStyleLbl="revTx" presStyleIdx="5" presStyleCnt="7" custScaleY="113429"/>
      <dgm:spPr/>
    </dgm:pt>
    <dgm:pt modelId="{6684FAC0-58EB-4C72-9733-230EC6897E16}" type="pres">
      <dgm:prSet presAssocID="{FAAC84D7-3F77-4E6F-A729-29AC7A5FE5F9}" presName="vert1" presStyleCnt="0"/>
      <dgm:spPr/>
    </dgm:pt>
    <dgm:pt modelId="{4689E103-53DB-4A22-9446-E181DD715914}" type="pres">
      <dgm:prSet presAssocID="{AB7023A0-1AD7-4945-88A9-A3BEE188E5F8}" presName="thickLine" presStyleLbl="alignNode1" presStyleIdx="6" presStyleCnt="7"/>
      <dgm:spPr/>
    </dgm:pt>
    <dgm:pt modelId="{F4DF221D-5DB6-4A73-8C2A-0A22F97F0CA0}" type="pres">
      <dgm:prSet presAssocID="{AB7023A0-1AD7-4945-88A9-A3BEE188E5F8}" presName="horz1" presStyleCnt="0"/>
      <dgm:spPr/>
    </dgm:pt>
    <dgm:pt modelId="{0CEEF6CC-8667-485D-844B-6B8C427BFD0C}" type="pres">
      <dgm:prSet presAssocID="{AB7023A0-1AD7-4945-88A9-A3BEE188E5F8}" presName="tx1" presStyleLbl="revTx" presStyleIdx="6" presStyleCnt="7" custScaleY="59152"/>
      <dgm:spPr/>
    </dgm:pt>
    <dgm:pt modelId="{29745B86-EA9A-4D6C-9431-CC2A52474AF9}" type="pres">
      <dgm:prSet presAssocID="{AB7023A0-1AD7-4945-88A9-A3BEE188E5F8}" presName="vert1" presStyleCnt="0"/>
      <dgm:spPr/>
    </dgm:pt>
  </dgm:ptLst>
  <dgm:cxnLst>
    <dgm:cxn modelId="{63431403-041E-4EF4-AE1B-A132AC25B616}" type="presOf" srcId="{39860E9D-A88A-460D-A332-23021B5EB997}" destId="{DA4B18AE-C376-4CE1-99C4-770C4C336574}" srcOrd="0" destOrd="0" presId="urn:microsoft.com/office/officeart/2008/layout/LinedList"/>
    <dgm:cxn modelId="{B595451C-37C2-4771-AF8F-E011AE067D6C}" type="presOf" srcId="{FAAC84D7-3F77-4E6F-A729-29AC7A5FE5F9}" destId="{3EBC913A-4BF9-45A2-9E15-52FFE46FFC6F}"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1B730A24-30FD-4BD5-B803-F82937902ACF}" srcId="{2D381227-A008-4DA5-B76E-63D15E771D49}" destId="{7F00AE62-EF83-4FBD-9AD9-49C811603FBA}" srcOrd="3" destOrd="0" parTransId="{FC44698D-ABCC-429E-8721-F66D8EC6970C}" sibTransId="{E452327A-563C-44D6-9432-2EEB856C30DB}"/>
    <dgm:cxn modelId="{4EB31424-1FF0-4784-BD71-A5C29A70D4B0}" type="presOf" srcId="{2D381227-A008-4DA5-B76E-63D15E771D49}" destId="{36F09DCB-769A-4A3C-B84C-F555CE027C15}" srcOrd="0" destOrd="0" presId="urn:microsoft.com/office/officeart/2008/layout/LinedList"/>
    <dgm:cxn modelId="{19967126-3BB9-43B8-8F57-18D79FABF5DE}" srcId="{2D381227-A008-4DA5-B76E-63D15E771D49}" destId="{FAAC84D7-3F77-4E6F-A729-29AC7A5FE5F9}" srcOrd="5" destOrd="0" parTransId="{C2C2114B-1145-4313-A719-F75D494EBA71}" sibTransId="{84E71B56-DA01-44D4-8FB2-5CE00DE681FE}"/>
    <dgm:cxn modelId="{C9DF033B-B7DB-40C8-8A43-852EE10F5689}" type="presOf" srcId="{A1CB4131-E236-4523-AFFB-54811071568C}" destId="{C7DDE0B9-4CAF-457A-92F5-5C679B7B06A7}" srcOrd="0" destOrd="0" presId="urn:microsoft.com/office/officeart/2008/layout/LinedList"/>
    <dgm:cxn modelId="{97F2CE3B-BD30-4FEF-8828-2AF336129B1D}" srcId="{2D381227-A008-4DA5-B76E-63D15E771D49}" destId="{AB7023A0-1AD7-4945-88A9-A3BEE188E5F8}" srcOrd="6" destOrd="0" parTransId="{DA69DAAE-F6AA-413A-B43F-9378DED5F67C}" sibTransId="{D9C2B6A9-DC00-471B-A347-29013D180BDC}"/>
    <dgm:cxn modelId="{C87866C9-0ABF-497F-8761-7BD44C71EB4E}" type="presOf" srcId="{72A0BA3D-DE05-4AD4-BC2D-EA11DE787F1B}" destId="{CD31E4EC-9C3E-4B0A-8A5A-9DBC55CE4D1F}" srcOrd="0" destOrd="0" presId="urn:microsoft.com/office/officeart/2008/layout/LinedList"/>
    <dgm:cxn modelId="{944C51D2-7325-4600-887B-5F6D3275C053}" type="presOf" srcId="{EBE615F3-189D-4C54-894E-0E78DAC60F84}" destId="{31CC867D-D795-40EE-BB67-B0A9A62BEE38}" srcOrd="0" destOrd="0" presId="urn:microsoft.com/office/officeart/2008/layout/LinedList"/>
    <dgm:cxn modelId="{51D653DC-3602-4254-A97A-AAE0D83AD48E}" type="presOf" srcId="{AB7023A0-1AD7-4945-88A9-A3BEE188E5F8}" destId="{0CEEF6CC-8667-485D-844B-6B8C427BFD0C}" srcOrd="0" destOrd="0" presId="urn:microsoft.com/office/officeart/2008/layout/LinedList"/>
    <dgm:cxn modelId="{9B2AE2E1-3938-4856-B72E-C7B84E619F00}" type="presOf" srcId="{7F00AE62-EF83-4FBD-9AD9-49C811603FBA}" destId="{B50F77C5-80B2-4E9A-A757-D282C0188FB6}" srcOrd="0" destOrd="0" presId="urn:microsoft.com/office/officeart/2008/layout/LinedList"/>
    <dgm:cxn modelId="{4190A4E2-FA0F-4D95-9E52-8EBC6DC22223}" srcId="{2D381227-A008-4DA5-B76E-63D15E771D49}" destId="{39860E9D-A88A-460D-A332-23021B5EB997}" srcOrd="2" destOrd="0" parTransId="{8B6AA244-B172-4E0C-8C87-3764B4870201}" sibTransId="{98F46833-04E8-4A4C-9575-CD2A0F9F3696}"/>
    <dgm:cxn modelId="{D5F692E4-23D6-4E07-94E9-57B6081C8EBC}" srcId="{2D381227-A008-4DA5-B76E-63D15E771D49}" destId="{EBE615F3-189D-4C54-894E-0E78DAC60F84}" srcOrd="4" destOrd="0" parTransId="{32CF697C-69E5-4612-9E6C-37DF107AE063}" sibTransId="{45EDB200-F23D-4C91-82AB-9D4B3CCDECC1}"/>
    <dgm:cxn modelId="{F8B67EF0-0235-47EE-B9F8-6115B3CF4792}" srcId="{2D381227-A008-4DA5-B76E-63D15E771D49}" destId="{A1CB4131-E236-4523-AFFB-54811071568C}" srcOrd="1" destOrd="0" parTransId="{779FC51D-EDC5-4F3A-B002-FA322ABFC4C8}" sibTransId="{B9FCD05C-1C41-4DBE-89E9-3631A4BF35A1}"/>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872BEF49-98D1-45D9-BFB6-8AF4E6297807}" type="presParOf" srcId="{36F09DCB-769A-4A3C-B84C-F555CE027C15}" destId="{227D0AAE-FFD6-404E-8043-FAF9EC3CF9C6}" srcOrd="2" destOrd="0" presId="urn:microsoft.com/office/officeart/2008/layout/LinedList"/>
    <dgm:cxn modelId="{91DBE86C-165B-4FDE-848C-72FD8AFFAE4C}" type="presParOf" srcId="{36F09DCB-769A-4A3C-B84C-F555CE027C15}" destId="{4F3F39DF-65AC-4B64-A02E-14B9020116F3}" srcOrd="3" destOrd="0" presId="urn:microsoft.com/office/officeart/2008/layout/LinedList"/>
    <dgm:cxn modelId="{87B22B58-1B79-4500-B916-F4A756291B6B}" type="presParOf" srcId="{4F3F39DF-65AC-4B64-A02E-14B9020116F3}" destId="{C7DDE0B9-4CAF-457A-92F5-5C679B7B06A7}" srcOrd="0" destOrd="0" presId="urn:microsoft.com/office/officeart/2008/layout/LinedList"/>
    <dgm:cxn modelId="{60AC0F44-7907-46B7-B709-FD628EFAE60C}" type="presParOf" srcId="{4F3F39DF-65AC-4B64-A02E-14B9020116F3}" destId="{2E0BF43B-E927-4395-935F-D2145A1F5715}" srcOrd="1" destOrd="0" presId="urn:microsoft.com/office/officeart/2008/layout/LinedList"/>
    <dgm:cxn modelId="{6B01A46F-120F-4CF4-ACB1-029D70685B40}" type="presParOf" srcId="{36F09DCB-769A-4A3C-B84C-F555CE027C15}" destId="{730B2875-0298-489E-ADD6-03B81D54AF2D}" srcOrd="4" destOrd="0" presId="urn:microsoft.com/office/officeart/2008/layout/LinedList"/>
    <dgm:cxn modelId="{1B33A3C3-4BEF-4FE5-AFD9-BC6E9F206859}" type="presParOf" srcId="{36F09DCB-769A-4A3C-B84C-F555CE027C15}" destId="{C563CBF7-9E4C-4775-87AC-24EC715D368A}" srcOrd="5" destOrd="0" presId="urn:microsoft.com/office/officeart/2008/layout/LinedList"/>
    <dgm:cxn modelId="{2866BBDC-AC70-45DA-AE65-0DF53D5A53EE}" type="presParOf" srcId="{C563CBF7-9E4C-4775-87AC-24EC715D368A}" destId="{DA4B18AE-C376-4CE1-99C4-770C4C336574}" srcOrd="0" destOrd="0" presId="urn:microsoft.com/office/officeart/2008/layout/LinedList"/>
    <dgm:cxn modelId="{24C2BB18-47D9-4090-B6EA-C2BB903D3F58}" type="presParOf" srcId="{C563CBF7-9E4C-4775-87AC-24EC715D368A}" destId="{C93D9206-1D74-4A7F-B8DE-8A4B5591C735}" srcOrd="1" destOrd="0" presId="urn:microsoft.com/office/officeart/2008/layout/LinedList"/>
    <dgm:cxn modelId="{E74C3A7F-E2CF-437F-B435-9EB8067C892E}" type="presParOf" srcId="{36F09DCB-769A-4A3C-B84C-F555CE027C15}" destId="{DC176D7C-C745-417B-BE8F-CA16B21A97BB}" srcOrd="6" destOrd="0" presId="urn:microsoft.com/office/officeart/2008/layout/LinedList"/>
    <dgm:cxn modelId="{A72D0DA9-1353-4187-BF1E-C13EAED3C76E}" type="presParOf" srcId="{36F09DCB-769A-4A3C-B84C-F555CE027C15}" destId="{02AA00D4-D4C4-49C7-83D4-DEF7C6AD60C9}" srcOrd="7" destOrd="0" presId="urn:microsoft.com/office/officeart/2008/layout/LinedList"/>
    <dgm:cxn modelId="{18F6C8E7-80BC-43E7-A670-F9F23A96EDF4}" type="presParOf" srcId="{02AA00D4-D4C4-49C7-83D4-DEF7C6AD60C9}" destId="{B50F77C5-80B2-4E9A-A757-D282C0188FB6}" srcOrd="0" destOrd="0" presId="urn:microsoft.com/office/officeart/2008/layout/LinedList"/>
    <dgm:cxn modelId="{1CC1F34A-950F-4502-BB27-13A7AD7C2450}" type="presParOf" srcId="{02AA00D4-D4C4-49C7-83D4-DEF7C6AD60C9}" destId="{F3040110-EE87-43BE-9C49-7EE63610511F}" srcOrd="1" destOrd="0" presId="urn:microsoft.com/office/officeart/2008/layout/LinedList"/>
    <dgm:cxn modelId="{1B022A57-FE88-4985-8B1B-9B9050B50391}" type="presParOf" srcId="{36F09DCB-769A-4A3C-B84C-F555CE027C15}" destId="{116B5E62-A4DB-44B9-B345-739B88FC493C}" srcOrd="8" destOrd="0" presId="urn:microsoft.com/office/officeart/2008/layout/LinedList"/>
    <dgm:cxn modelId="{396D655D-8C31-4A63-B731-24AF77F6B08B}" type="presParOf" srcId="{36F09DCB-769A-4A3C-B84C-F555CE027C15}" destId="{0082A444-389C-40AE-B3F8-E542248944F2}" srcOrd="9" destOrd="0" presId="urn:microsoft.com/office/officeart/2008/layout/LinedList"/>
    <dgm:cxn modelId="{04B27C0B-C430-44F8-8DC8-63BF9D29725D}" type="presParOf" srcId="{0082A444-389C-40AE-B3F8-E542248944F2}" destId="{31CC867D-D795-40EE-BB67-B0A9A62BEE38}" srcOrd="0" destOrd="0" presId="urn:microsoft.com/office/officeart/2008/layout/LinedList"/>
    <dgm:cxn modelId="{1684375E-EE63-4BB7-84E3-B20C3C7F686D}" type="presParOf" srcId="{0082A444-389C-40AE-B3F8-E542248944F2}" destId="{B039612D-E54F-4E7F-B0F5-FB11304BF0DE}" srcOrd="1" destOrd="0" presId="urn:microsoft.com/office/officeart/2008/layout/LinedList"/>
    <dgm:cxn modelId="{01F63913-01C2-43FA-996D-230FCDE24FE5}" type="presParOf" srcId="{36F09DCB-769A-4A3C-B84C-F555CE027C15}" destId="{D1753606-B23E-4F9B-A487-9D17EE9E23C3}" srcOrd="10" destOrd="0" presId="urn:microsoft.com/office/officeart/2008/layout/LinedList"/>
    <dgm:cxn modelId="{A49B426F-A309-48BD-B19D-7B4DC2D42CC9}" type="presParOf" srcId="{36F09DCB-769A-4A3C-B84C-F555CE027C15}" destId="{7BE7913D-8A31-406F-9A7F-806FFE5CA5B5}" srcOrd="11" destOrd="0" presId="urn:microsoft.com/office/officeart/2008/layout/LinedList"/>
    <dgm:cxn modelId="{82FEBAFA-3CE2-4FDC-9516-9ACEA4653309}" type="presParOf" srcId="{7BE7913D-8A31-406F-9A7F-806FFE5CA5B5}" destId="{3EBC913A-4BF9-45A2-9E15-52FFE46FFC6F}" srcOrd="0" destOrd="0" presId="urn:microsoft.com/office/officeart/2008/layout/LinedList"/>
    <dgm:cxn modelId="{212E50AA-7A27-4E5D-BCD4-8107C0123869}" type="presParOf" srcId="{7BE7913D-8A31-406F-9A7F-806FFE5CA5B5}" destId="{6684FAC0-58EB-4C72-9733-230EC6897E16}" srcOrd="1" destOrd="0" presId="urn:microsoft.com/office/officeart/2008/layout/LinedList"/>
    <dgm:cxn modelId="{2ECFFD6F-1899-46B2-BD62-6903A5F4AA25}" type="presParOf" srcId="{36F09DCB-769A-4A3C-B84C-F555CE027C15}" destId="{4689E103-53DB-4A22-9446-E181DD715914}" srcOrd="12" destOrd="0" presId="urn:microsoft.com/office/officeart/2008/layout/LinedList"/>
    <dgm:cxn modelId="{C429BA5F-7C3E-42CF-A565-EF82FF17755C}" type="presParOf" srcId="{36F09DCB-769A-4A3C-B84C-F555CE027C15}" destId="{F4DF221D-5DB6-4A73-8C2A-0A22F97F0CA0}" srcOrd="13" destOrd="0" presId="urn:microsoft.com/office/officeart/2008/layout/LinedList"/>
    <dgm:cxn modelId="{F6F70BEC-9688-4143-BA79-E2F14EF42040}" type="presParOf" srcId="{F4DF221D-5DB6-4A73-8C2A-0A22F97F0CA0}" destId="{0CEEF6CC-8667-485D-844B-6B8C427BFD0C}" srcOrd="0" destOrd="0" presId="urn:microsoft.com/office/officeart/2008/layout/LinedList"/>
    <dgm:cxn modelId="{15F78766-6592-4B7C-8D7E-BE6A88A7680B}" type="presParOf" srcId="{F4DF221D-5DB6-4A73-8C2A-0A22F97F0CA0}" destId="{29745B86-EA9A-4D6C-9431-CC2A52474AF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017D5E-5BA5-41C5-A611-A2387A2157C7}"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7A4B1759-9644-4652-87D4-8664FCBEB486}">
      <dgm:prSet/>
      <dgm:spPr/>
      <dgm:t>
        <a:bodyPr/>
        <a:lstStyle/>
        <a:p>
          <a:pPr>
            <a:lnSpc>
              <a:spcPct val="100000"/>
            </a:lnSpc>
          </a:pPr>
          <a:r>
            <a:rPr lang="es-CR" dirty="0"/>
            <a:t>Acceso a </a:t>
          </a:r>
          <a:r>
            <a:rPr lang="es-CR" b="1" dirty="0"/>
            <a:t>líneas de apoyo ágiles </a:t>
          </a:r>
          <a:r>
            <a:rPr lang="es-CR" dirty="0"/>
            <a:t>para atender problemas de liquidez, contingencias o implementar nuevos proyectos </a:t>
          </a:r>
          <a:r>
            <a:rPr lang="es-CR" b="1" dirty="0"/>
            <a:t>a un menor costo</a:t>
          </a:r>
          <a:endParaRPr lang="en-US" b="1" dirty="0"/>
        </a:p>
      </dgm:t>
    </dgm:pt>
    <dgm:pt modelId="{ECB20ABB-E15F-4C8F-B148-7B94D33122B9}" type="parTrans" cxnId="{ACA4D452-71ED-47EF-9A9E-6D8AF35ED46F}">
      <dgm:prSet/>
      <dgm:spPr/>
      <dgm:t>
        <a:bodyPr/>
        <a:lstStyle/>
        <a:p>
          <a:endParaRPr lang="en-US"/>
        </a:p>
      </dgm:t>
    </dgm:pt>
    <dgm:pt modelId="{3F9837EE-A422-4A95-A6CA-D476B9B3B29F}" type="sibTrans" cxnId="{ACA4D452-71ED-47EF-9A9E-6D8AF35ED46F}">
      <dgm:prSet/>
      <dgm:spPr/>
      <dgm:t>
        <a:bodyPr/>
        <a:lstStyle/>
        <a:p>
          <a:endParaRPr lang="en-US"/>
        </a:p>
      </dgm:t>
    </dgm:pt>
    <dgm:pt modelId="{9E1D5BC9-035F-412B-ACE1-2C93DE1AF6C8}">
      <dgm:prSet/>
      <dgm:spPr/>
      <dgm:t>
        <a:bodyPr/>
        <a:lstStyle/>
        <a:p>
          <a:pPr>
            <a:lnSpc>
              <a:spcPct val="100000"/>
            </a:lnSpc>
          </a:pPr>
          <a:r>
            <a:rPr lang="es-CR" b="1" dirty="0"/>
            <a:t>Mitigador</a:t>
          </a:r>
          <a:r>
            <a:rPr lang="es-CR" dirty="0"/>
            <a:t> para </a:t>
          </a:r>
          <a:r>
            <a:rPr lang="es-CR" b="1" dirty="0"/>
            <a:t>contagio cooperativo </a:t>
          </a:r>
          <a:r>
            <a:rPr lang="es-CR" dirty="0"/>
            <a:t>y el </a:t>
          </a:r>
          <a:r>
            <a:rPr lang="es-CR" b="1" dirty="0"/>
            <a:t>riesgo reputacional</a:t>
          </a:r>
          <a:endParaRPr lang="en-US" b="0" dirty="0"/>
        </a:p>
      </dgm:t>
    </dgm:pt>
    <dgm:pt modelId="{6E3E94E8-DAA0-482E-8033-A11522475D37}" type="parTrans" cxnId="{FA38D61C-A004-4B6E-9023-1B64D8781341}">
      <dgm:prSet/>
      <dgm:spPr/>
      <dgm:t>
        <a:bodyPr/>
        <a:lstStyle/>
        <a:p>
          <a:endParaRPr lang="es-CR"/>
        </a:p>
      </dgm:t>
    </dgm:pt>
    <dgm:pt modelId="{26B7F22F-4E0C-4187-901A-74A0CB69AA29}" type="sibTrans" cxnId="{FA38D61C-A004-4B6E-9023-1B64D8781341}">
      <dgm:prSet/>
      <dgm:spPr/>
      <dgm:t>
        <a:bodyPr/>
        <a:lstStyle/>
        <a:p>
          <a:endParaRPr lang="es-CR"/>
        </a:p>
      </dgm:t>
    </dgm:pt>
    <dgm:pt modelId="{DBC134AE-AEC7-4F24-B76F-EDADC0895D45}">
      <dgm:prSet/>
      <dgm:spPr/>
      <dgm:t>
        <a:bodyPr/>
        <a:lstStyle/>
        <a:p>
          <a:pPr>
            <a:lnSpc>
              <a:spcPct val="100000"/>
            </a:lnSpc>
          </a:pPr>
          <a:r>
            <a:rPr lang="es-CR" b="1" dirty="0"/>
            <a:t>Mejorar el margen de intermediación </a:t>
          </a:r>
          <a:r>
            <a:rPr lang="es-CR" b="0" dirty="0"/>
            <a:t>brindando un mecanismo adicional de respaldo a los ahorrantes  y generando economías de escala</a:t>
          </a:r>
          <a:endParaRPr lang="en-US" b="0" dirty="0"/>
        </a:p>
      </dgm:t>
    </dgm:pt>
    <dgm:pt modelId="{EE07998D-F1D3-455D-8D2D-E874F6C4B132}" type="parTrans" cxnId="{FE2C64BC-2E98-4C10-8F66-9A4DD91B4804}">
      <dgm:prSet/>
      <dgm:spPr/>
      <dgm:t>
        <a:bodyPr/>
        <a:lstStyle/>
        <a:p>
          <a:endParaRPr lang="es-CR"/>
        </a:p>
      </dgm:t>
    </dgm:pt>
    <dgm:pt modelId="{CA387065-8B41-4B3A-B18D-DF5BD9E1D5AD}" type="sibTrans" cxnId="{FE2C64BC-2E98-4C10-8F66-9A4DD91B4804}">
      <dgm:prSet/>
      <dgm:spPr/>
      <dgm:t>
        <a:bodyPr/>
        <a:lstStyle/>
        <a:p>
          <a:endParaRPr lang="es-CR"/>
        </a:p>
      </dgm:t>
    </dgm:pt>
    <dgm:pt modelId="{EB220962-52FA-4DA4-956A-A4BA827FD40A}">
      <dgm:prSet/>
      <dgm:spPr/>
      <dgm:t>
        <a:bodyPr/>
        <a:lstStyle/>
        <a:p>
          <a:pPr>
            <a:lnSpc>
              <a:spcPct val="100000"/>
            </a:lnSpc>
          </a:pPr>
          <a:r>
            <a:rPr lang="es-CR" b="1" dirty="0"/>
            <a:t>Mecanismo periódico de análisis de riesgos externo y experto</a:t>
          </a:r>
          <a:r>
            <a:rPr lang="es-CR" dirty="0"/>
            <a:t> que facilite la gestión interna de la entidad en la toma de decisiones y la buena gobernanza</a:t>
          </a:r>
          <a:endParaRPr lang="en-US" dirty="0"/>
        </a:p>
      </dgm:t>
    </dgm:pt>
    <dgm:pt modelId="{1695F0C6-EB54-4A1F-B2F6-27E7BB43166C}" type="parTrans" cxnId="{E97942FF-EB1D-4130-9C3E-E7817D1EABDF}">
      <dgm:prSet/>
      <dgm:spPr/>
      <dgm:t>
        <a:bodyPr/>
        <a:lstStyle/>
        <a:p>
          <a:endParaRPr lang="es-CR"/>
        </a:p>
      </dgm:t>
    </dgm:pt>
    <dgm:pt modelId="{50EED18F-940E-4E76-A576-27A533C02885}" type="sibTrans" cxnId="{E97942FF-EB1D-4130-9C3E-E7817D1EABDF}">
      <dgm:prSet/>
      <dgm:spPr/>
      <dgm:t>
        <a:bodyPr/>
        <a:lstStyle/>
        <a:p>
          <a:endParaRPr lang="es-CR"/>
        </a:p>
      </dgm:t>
    </dgm:pt>
    <dgm:pt modelId="{3C325610-E38E-4A91-A149-B8D3637619F6}">
      <dgm:prSet/>
      <dgm:spPr/>
      <dgm:t>
        <a:bodyPr/>
        <a:lstStyle/>
        <a:p>
          <a:pPr>
            <a:lnSpc>
              <a:spcPct val="100000"/>
            </a:lnSpc>
          </a:pPr>
          <a:r>
            <a:rPr lang="en-US" b="0" dirty="0" err="1"/>
            <a:t>Contar</a:t>
          </a:r>
          <a:r>
            <a:rPr lang="en-US" b="0" dirty="0"/>
            <a:t> con </a:t>
          </a:r>
          <a:r>
            <a:rPr lang="en-US" b="1" dirty="0" err="1"/>
            <a:t>Apoyo</a:t>
          </a:r>
          <a:r>
            <a:rPr lang="en-US" b="1" dirty="0"/>
            <a:t> Técnico </a:t>
          </a:r>
          <a:r>
            <a:rPr lang="en-US" b="0" dirty="0" err="1"/>
            <a:t>en</a:t>
          </a:r>
          <a:r>
            <a:rPr lang="en-US" b="0" dirty="0"/>
            <a:t> </a:t>
          </a:r>
          <a:r>
            <a:rPr lang="en-US" b="0" dirty="0" err="1"/>
            <a:t>procesos</a:t>
          </a:r>
          <a:r>
            <a:rPr lang="en-US" b="0" dirty="0"/>
            <a:t> de </a:t>
          </a:r>
          <a:r>
            <a:rPr lang="en-US" b="0" dirty="0" err="1"/>
            <a:t>adquisición</a:t>
          </a:r>
          <a:r>
            <a:rPr lang="en-US" b="0" dirty="0"/>
            <a:t> o </a:t>
          </a:r>
          <a:r>
            <a:rPr lang="en-US" b="0" dirty="0" err="1"/>
            <a:t>fusión</a:t>
          </a:r>
          <a:r>
            <a:rPr lang="en-US" b="0" dirty="0"/>
            <a:t>, </a:t>
          </a:r>
          <a:r>
            <a:rPr lang="en-US" b="0" dirty="0" err="1"/>
            <a:t>emisión</a:t>
          </a:r>
          <a:r>
            <a:rPr lang="en-US" b="0" dirty="0"/>
            <a:t> y/o </a:t>
          </a:r>
          <a:r>
            <a:rPr lang="en-US" b="0" dirty="0" err="1"/>
            <a:t>estructuración</a:t>
          </a:r>
          <a:r>
            <a:rPr lang="en-US" b="0" dirty="0"/>
            <a:t> de </a:t>
          </a:r>
          <a:r>
            <a:rPr lang="en-US" b="0" dirty="0" err="1"/>
            <a:t>deuda</a:t>
          </a:r>
          <a:endParaRPr lang="en-US" b="0" dirty="0"/>
        </a:p>
      </dgm:t>
    </dgm:pt>
    <dgm:pt modelId="{5E74F08A-7256-4BEE-B9F1-5FB31CDD570C}" type="parTrans" cxnId="{36BEC859-77A1-461E-9231-F3A9FA034326}">
      <dgm:prSet/>
      <dgm:spPr/>
      <dgm:t>
        <a:bodyPr/>
        <a:lstStyle/>
        <a:p>
          <a:endParaRPr lang="es-CR"/>
        </a:p>
      </dgm:t>
    </dgm:pt>
    <dgm:pt modelId="{53B58984-74DC-4966-85D4-9D52AE9D6C38}" type="sibTrans" cxnId="{36BEC859-77A1-461E-9231-F3A9FA034326}">
      <dgm:prSet/>
      <dgm:spPr/>
      <dgm:t>
        <a:bodyPr/>
        <a:lstStyle/>
        <a:p>
          <a:endParaRPr lang="es-CR"/>
        </a:p>
      </dgm:t>
    </dgm:pt>
    <dgm:pt modelId="{1541ED90-14C4-4E47-9E4C-7A8301E34D8C}">
      <dgm:prSet/>
      <dgm:spPr/>
      <dgm:t>
        <a:bodyPr/>
        <a:lstStyle/>
        <a:p>
          <a:pPr>
            <a:lnSpc>
              <a:spcPct val="100000"/>
            </a:lnSpc>
          </a:pPr>
          <a:r>
            <a:rPr lang="en-US" b="0" dirty="0" err="1"/>
            <a:t>Mecanismo</a:t>
          </a:r>
          <a:r>
            <a:rPr lang="en-US" b="0" dirty="0"/>
            <a:t> indispensable para </a:t>
          </a:r>
          <a:r>
            <a:rPr lang="en-US" b="0" dirty="0" err="1"/>
            <a:t>enfrentar</a:t>
          </a:r>
          <a:r>
            <a:rPr lang="en-US" b="0" dirty="0"/>
            <a:t> </a:t>
          </a:r>
          <a:r>
            <a:rPr lang="en-US" b="1" dirty="0"/>
            <a:t>crisis locales y/o mundiales</a:t>
          </a:r>
          <a:r>
            <a:rPr lang="en-US" b="0" dirty="0"/>
            <a:t> </a:t>
          </a:r>
          <a:r>
            <a:rPr lang="en-US" b="0" dirty="0" err="1"/>
            <a:t>como</a:t>
          </a:r>
          <a:r>
            <a:rPr lang="en-US" b="0" dirty="0"/>
            <a:t> la que </a:t>
          </a:r>
          <a:r>
            <a:rPr lang="en-US" b="0" dirty="0" err="1"/>
            <a:t>estamos</a:t>
          </a:r>
          <a:r>
            <a:rPr lang="en-US" b="0" dirty="0"/>
            <a:t> </a:t>
          </a:r>
          <a:r>
            <a:rPr lang="en-US" b="0" dirty="0" err="1"/>
            <a:t>viviendo</a:t>
          </a:r>
          <a:endParaRPr lang="en-US" b="0" dirty="0"/>
        </a:p>
      </dgm:t>
    </dgm:pt>
    <dgm:pt modelId="{6A0E5CD5-0A77-4EEC-9D2C-A0D69758DC40}" type="parTrans" cxnId="{14FEF445-C22B-4341-9D2B-5198EF2EE232}">
      <dgm:prSet/>
      <dgm:spPr/>
      <dgm:t>
        <a:bodyPr/>
        <a:lstStyle/>
        <a:p>
          <a:endParaRPr lang="es-CR"/>
        </a:p>
      </dgm:t>
    </dgm:pt>
    <dgm:pt modelId="{9D4641A2-AC2E-4D10-B5AB-7FD42C1821D0}" type="sibTrans" cxnId="{14FEF445-C22B-4341-9D2B-5198EF2EE232}">
      <dgm:prSet/>
      <dgm:spPr/>
      <dgm:t>
        <a:bodyPr/>
        <a:lstStyle/>
        <a:p>
          <a:endParaRPr lang="es-CR"/>
        </a:p>
      </dgm:t>
    </dgm:pt>
    <dgm:pt modelId="{A340A5D2-59B2-4178-B13D-C44B31BBCAF2}" type="pres">
      <dgm:prSet presAssocID="{60017D5E-5BA5-41C5-A611-A2387A2157C7}" presName="root" presStyleCnt="0">
        <dgm:presLayoutVars>
          <dgm:dir/>
          <dgm:resizeHandles val="exact"/>
        </dgm:presLayoutVars>
      </dgm:prSet>
      <dgm:spPr/>
    </dgm:pt>
    <dgm:pt modelId="{7E435FF1-49C6-4DC2-AE78-C971C5832511}" type="pres">
      <dgm:prSet presAssocID="{7A4B1759-9644-4652-87D4-8664FCBEB486}" presName="compNode" presStyleCnt="0"/>
      <dgm:spPr/>
    </dgm:pt>
    <dgm:pt modelId="{55DB4CAE-B315-4D6F-A227-8631EBADA756}" type="pres">
      <dgm:prSet presAssocID="{7A4B1759-9644-4652-87D4-8664FCBEB486}" presName="bgRect" presStyleLbl="bgShp" presStyleIdx="0" presStyleCnt="6"/>
      <dgm:spPr/>
    </dgm:pt>
    <dgm:pt modelId="{06768522-337D-44A7-AEE4-01505F25EF88}" type="pres">
      <dgm:prSet presAssocID="{7A4B1759-9644-4652-87D4-8664FCBEB486}" presName="iconRect" presStyleLbl="node1" presStyleIdx="0" presStyleCnt="6" custScaleX="120887" custScaleY="116341"/>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000" b="-2000"/>
          </a:stretch>
        </a:blipFill>
        <a:ln>
          <a:noFill/>
        </a:ln>
      </dgm:spPr>
      <dgm:extLst>
        <a:ext uri="{E40237B7-FDA0-4F09-8148-C483321AD2D9}">
          <dgm14:cNvPr xmlns:dgm14="http://schemas.microsoft.com/office/drawing/2010/diagram" id="0" name="" descr="Dinero con relleno sólido"/>
        </a:ext>
      </dgm:extLst>
    </dgm:pt>
    <dgm:pt modelId="{ACF1FCCF-4627-44CD-826A-D04E4812DC53}" type="pres">
      <dgm:prSet presAssocID="{7A4B1759-9644-4652-87D4-8664FCBEB486}" presName="spaceRect" presStyleCnt="0"/>
      <dgm:spPr/>
    </dgm:pt>
    <dgm:pt modelId="{6E19B23F-6419-4C84-84F1-26AF57CEADD0}" type="pres">
      <dgm:prSet presAssocID="{7A4B1759-9644-4652-87D4-8664FCBEB486}" presName="parTx" presStyleLbl="revTx" presStyleIdx="0" presStyleCnt="6">
        <dgm:presLayoutVars>
          <dgm:chMax val="0"/>
          <dgm:chPref val="0"/>
        </dgm:presLayoutVars>
      </dgm:prSet>
      <dgm:spPr/>
    </dgm:pt>
    <dgm:pt modelId="{5F8FBFE6-5AE3-41F2-910D-3C344387D7E4}" type="pres">
      <dgm:prSet presAssocID="{3F9837EE-A422-4A95-A6CA-D476B9B3B29F}" presName="sibTrans" presStyleCnt="0"/>
      <dgm:spPr/>
    </dgm:pt>
    <dgm:pt modelId="{95AB1F06-D50F-4361-8A69-05FB01597521}" type="pres">
      <dgm:prSet presAssocID="{9E1D5BC9-035F-412B-ACE1-2C93DE1AF6C8}" presName="compNode" presStyleCnt="0"/>
      <dgm:spPr/>
    </dgm:pt>
    <dgm:pt modelId="{F1684A7C-FD79-40FC-AE24-B716B9EFE6CB}" type="pres">
      <dgm:prSet presAssocID="{9E1D5BC9-035F-412B-ACE1-2C93DE1AF6C8}" presName="bgRect" presStyleLbl="bgShp" presStyleIdx="1" presStyleCnt="6"/>
      <dgm:spPr/>
    </dgm:pt>
    <dgm:pt modelId="{23F26F13-8737-4502-BDDF-C468D8738C7F}" type="pres">
      <dgm:prSet presAssocID="{9E1D5BC9-035F-412B-ACE1-2C93DE1AF6C8}" presName="iconRect" presStyleLbl="node1" presStyleIdx="1" presStyleCnt="6"/>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18CD4975-DDA8-4AE4-B35F-06A7B2DC38CD}" type="pres">
      <dgm:prSet presAssocID="{9E1D5BC9-035F-412B-ACE1-2C93DE1AF6C8}" presName="spaceRect" presStyleCnt="0"/>
      <dgm:spPr/>
    </dgm:pt>
    <dgm:pt modelId="{72505CCF-311B-469E-B44F-9B49E0D6DE7F}" type="pres">
      <dgm:prSet presAssocID="{9E1D5BC9-035F-412B-ACE1-2C93DE1AF6C8}" presName="parTx" presStyleLbl="revTx" presStyleIdx="1" presStyleCnt="6">
        <dgm:presLayoutVars>
          <dgm:chMax val="0"/>
          <dgm:chPref val="0"/>
        </dgm:presLayoutVars>
      </dgm:prSet>
      <dgm:spPr/>
    </dgm:pt>
    <dgm:pt modelId="{2CFEACF2-C48B-4573-AF7D-EF3B4B7D9F0B}" type="pres">
      <dgm:prSet presAssocID="{26B7F22F-4E0C-4187-901A-74A0CB69AA29}" presName="sibTrans" presStyleCnt="0"/>
      <dgm:spPr/>
    </dgm:pt>
    <dgm:pt modelId="{22AA1057-5461-4156-8C00-CA1B8C2BA3D8}" type="pres">
      <dgm:prSet presAssocID="{DBC134AE-AEC7-4F24-B76F-EDADC0895D45}" presName="compNode" presStyleCnt="0"/>
      <dgm:spPr/>
    </dgm:pt>
    <dgm:pt modelId="{68C6AE65-B7B1-4560-8947-D5FB673922D4}" type="pres">
      <dgm:prSet presAssocID="{DBC134AE-AEC7-4F24-B76F-EDADC0895D45}" presName="bgRect" presStyleLbl="bgShp" presStyleIdx="2" presStyleCnt="6"/>
      <dgm:spPr/>
    </dgm:pt>
    <dgm:pt modelId="{9C159B2B-F249-488D-BCD6-55E7C2890129}" type="pres">
      <dgm:prSet presAssocID="{DBC134AE-AEC7-4F24-B76F-EDADC0895D45}" presName="iconRect" presStyleLbl="node1" presStyleIdx="2" presStyleCnt="6"/>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ólar con relleno sólido"/>
        </a:ext>
      </dgm:extLst>
    </dgm:pt>
    <dgm:pt modelId="{CA4C1640-9B46-4EE3-83D5-BC1B9414E4D6}" type="pres">
      <dgm:prSet presAssocID="{DBC134AE-AEC7-4F24-B76F-EDADC0895D45}" presName="spaceRect" presStyleCnt="0"/>
      <dgm:spPr/>
    </dgm:pt>
    <dgm:pt modelId="{A713BCBE-ABF2-43AB-AF35-832FD8841F76}" type="pres">
      <dgm:prSet presAssocID="{DBC134AE-AEC7-4F24-B76F-EDADC0895D45}" presName="parTx" presStyleLbl="revTx" presStyleIdx="2" presStyleCnt="6">
        <dgm:presLayoutVars>
          <dgm:chMax val="0"/>
          <dgm:chPref val="0"/>
        </dgm:presLayoutVars>
      </dgm:prSet>
      <dgm:spPr/>
    </dgm:pt>
    <dgm:pt modelId="{9585D5F3-E983-48C1-A624-81C188F2EA9D}" type="pres">
      <dgm:prSet presAssocID="{CA387065-8B41-4B3A-B18D-DF5BD9E1D5AD}" presName="sibTrans" presStyleCnt="0"/>
      <dgm:spPr/>
    </dgm:pt>
    <dgm:pt modelId="{894E9357-022D-4969-A753-D76BE2C22F78}" type="pres">
      <dgm:prSet presAssocID="{EB220962-52FA-4DA4-956A-A4BA827FD40A}" presName="compNode" presStyleCnt="0"/>
      <dgm:spPr/>
    </dgm:pt>
    <dgm:pt modelId="{E9781C15-2AF7-48EF-A057-F5E96A3BAACC}" type="pres">
      <dgm:prSet presAssocID="{EB220962-52FA-4DA4-956A-A4BA827FD40A}" presName="bgRect" presStyleLbl="bgShp" presStyleIdx="3" presStyleCnt="6"/>
      <dgm:spPr/>
    </dgm:pt>
    <dgm:pt modelId="{63582767-7297-4F7C-8A8E-731601826D40}" type="pres">
      <dgm:prSet presAssocID="{EB220962-52FA-4DA4-956A-A4BA827FD40A}" presName="iconRect" presStyleLbl="node1" presStyleIdx="3" presStyleCnt="6"/>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Investigación con relleno sólido"/>
        </a:ext>
      </dgm:extLst>
    </dgm:pt>
    <dgm:pt modelId="{75CE321F-F1EF-47CC-9F5E-3D9353607C9B}" type="pres">
      <dgm:prSet presAssocID="{EB220962-52FA-4DA4-956A-A4BA827FD40A}" presName="spaceRect" presStyleCnt="0"/>
      <dgm:spPr/>
    </dgm:pt>
    <dgm:pt modelId="{737964A5-B199-4732-8FDB-7415944CA0E2}" type="pres">
      <dgm:prSet presAssocID="{EB220962-52FA-4DA4-956A-A4BA827FD40A}" presName="parTx" presStyleLbl="revTx" presStyleIdx="3" presStyleCnt="6">
        <dgm:presLayoutVars>
          <dgm:chMax val="0"/>
          <dgm:chPref val="0"/>
        </dgm:presLayoutVars>
      </dgm:prSet>
      <dgm:spPr/>
    </dgm:pt>
    <dgm:pt modelId="{DFDC76D4-868B-4022-9E94-B93C619532EE}" type="pres">
      <dgm:prSet presAssocID="{50EED18F-940E-4E76-A576-27A533C02885}" presName="sibTrans" presStyleCnt="0"/>
      <dgm:spPr/>
    </dgm:pt>
    <dgm:pt modelId="{98DA333F-7E7C-4D25-B6A3-1F868EB2EBCE}" type="pres">
      <dgm:prSet presAssocID="{3C325610-E38E-4A91-A149-B8D3637619F6}" presName="compNode" presStyleCnt="0"/>
      <dgm:spPr/>
    </dgm:pt>
    <dgm:pt modelId="{EA00C503-3217-4108-B4BD-E40BFE3744A6}" type="pres">
      <dgm:prSet presAssocID="{3C325610-E38E-4A91-A149-B8D3637619F6}" presName="bgRect" presStyleLbl="bgShp" presStyleIdx="4" presStyleCnt="6"/>
      <dgm:spPr/>
    </dgm:pt>
    <dgm:pt modelId="{6E0005B1-3632-49D6-8868-32CA3459F05A}" type="pres">
      <dgm:prSet presAssocID="{3C325610-E38E-4A91-A149-B8D3637619F6}" presName="iconRect" presStyleLbl="node1" presStyleIdx="4" presStyleCnt="6"/>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000" b="-2000"/>
          </a:stretch>
        </a:blipFill>
      </dgm:spPr>
    </dgm:pt>
    <dgm:pt modelId="{DE7ED68D-2F4E-4148-8DBC-D82205155E35}" type="pres">
      <dgm:prSet presAssocID="{3C325610-E38E-4A91-A149-B8D3637619F6}" presName="spaceRect" presStyleCnt="0"/>
      <dgm:spPr/>
    </dgm:pt>
    <dgm:pt modelId="{7E249597-EB5E-4BB8-AC63-01C0C5F1273D}" type="pres">
      <dgm:prSet presAssocID="{3C325610-E38E-4A91-A149-B8D3637619F6}" presName="parTx" presStyleLbl="revTx" presStyleIdx="4" presStyleCnt="6">
        <dgm:presLayoutVars>
          <dgm:chMax val="0"/>
          <dgm:chPref val="0"/>
        </dgm:presLayoutVars>
      </dgm:prSet>
      <dgm:spPr/>
    </dgm:pt>
    <dgm:pt modelId="{9E3CCE59-A8F5-4351-9254-17DBC9164FE5}" type="pres">
      <dgm:prSet presAssocID="{53B58984-74DC-4966-85D4-9D52AE9D6C38}" presName="sibTrans" presStyleCnt="0"/>
      <dgm:spPr/>
    </dgm:pt>
    <dgm:pt modelId="{02020784-9D83-494F-BB15-42128E583F9D}" type="pres">
      <dgm:prSet presAssocID="{1541ED90-14C4-4E47-9E4C-7A8301E34D8C}" presName="compNode" presStyleCnt="0"/>
      <dgm:spPr/>
    </dgm:pt>
    <dgm:pt modelId="{9C2A6A73-E110-45A3-825F-A303B989472A}" type="pres">
      <dgm:prSet presAssocID="{1541ED90-14C4-4E47-9E4C-7A8301E34D8C}" presName="bgRect" presStyleLbl="bgShp" presStyleIdx="5" presStyleCnt="6"/>
      <dgm:spPr/>
    </dgm:pt>
    <dgm:pt modelId="{B1757E0D-690A-4C71-BCAF-395F0D09FC5D}" type="pres">
      <dgm:prSet presAssocID="{1541ED90-14C4-4E47-9E4C-7A8301E34D8C}" presName="iconRect" presStyleLbl="node1" presStyleIdx="5" presStyleCnt="6"/>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pt>
    <dgm:pt modelId="{61615499-239D-4389-93A0-04080543A0F1}" type="pres">
      <dgm:prSet presAssocID="{1541ED90-14C4-4E47-9E4C-7A8301E34D8C}" presName="spaceRect" presStyleCnt="0"/>
      <dgm:spPr/>
    </dgm:pt>
    <dgm:pt modelId="{2866C35D-5E85-4D69-8C01-3E94986BC949}" type="pres">
      <dgm:prSet presAssocID="{1541ED90-14C4-4E47-9E4C-7A8301E34D8C}" presName="parTx" presStyleLbl="revTx" presStyleIdx="5" presStyleCnt="6">
        <dgm:presLayoutVars>
          <dgm:chMax val="0"/>
          <dgm:chPref val="0"/>
        </dgm:presLayoutVars>
      </dgm:prSet>
      <dgm:spPr/>
    </dgm:pt>
  </dgm:ptLst>
  <dgm:cxnLst>
    <dgm:cxn modelId="{FA38D61C-A004-4B6E-9023-1B64D8781341}" srcId="{60017D5E-5BA5-41C5-A611-A2387A2157C7}" destId="{9E1D5BC9-035F-412B-ACE1-2C93DE1AF6C8}" srcOrd="1" destOrd="0" parTransId="{6E3E94E8-DAA0-482E-8033-A11522475D37}" sibTransId="{26B7F22F-4E0C-4187-901A-74A0CB69AA29}"/>
    <dgm:cxn modelId="{DB63B637-D69C-435A-9A4B-01B2E53CF4CD}" type="presOf" srcId="{1541ED90-14C4-4E47-9E4C-7A8301E34D8C}" destId="{2866C35D-5E85-4D69-8C01-3E94986BC949}" srcOrd="0" destOrd="0" presId="urn:microsoft.com/office/officeart/2018/2/layout/IconVerticalSolidList"/>
    <dgm:cxn modelId="{1E5A1C39-4DA3-4142-93A7-DBFC544E8FE7}" type="presOf" srcId="{60017D5E-5BA5-41C5-A611-A2387A2157C7}" destId="{A340A5D2-59B2-4178-B13D-C44B31BBCAF2}" srcOrd="0" destOrd="0" presId="urn:microsoft.com/office/officeart/2018/2/layout/IconVerticalSolidList"/>
    <dgm:cxn modelId="{FFBF4763-15AA-4DC5-9564-D9E852008251}" type="presOf" srcId="{9E1D5BC9-035F-412B-ACE1-2C93DE1AF6C8}" destId="{72505CCF-311B-469E-B44F-9B49E0D6DE7F}" srcOrd="0" destOrd="0" presId="urn:microsoft.com/office/officeart/2018/2/layout/IconVerticalSolidList"/>
    <dgm:cxn modelId="{14FEF445-C22B-4341-9D2B-5198EF2EE232}" srcId="{60017D5E-5BA5-41C5-A611-A2387A2157C7}" destId="{1541ED90-14C4-4E47-9E4C-7A8301E34D8C}" srcOrd="5" destOrd="0" parTransId="{6A0E5CD5-0A77-4EEC-9D2C-A0D69758DC40}" sibTransId="{9D4641A2-AC2E-4D10-B5AB-7FD42C1821D0}"/>
    <dgm:cxn modelId="{A9ABEA51-FD8C-4F4D-84F6-864F2D2C0AAE}" type="presOf" srcId="{EB220962-52FA-4DA4-956A-A4BA827FD40A}" destId="{737964A5-B199-4732-8FDB-7415944CA0E2}" srcOrd="0" destOrd="0" presId="urn:microsoft.com/office/officeart/2018/2/layout/IconVerticalSolidList"/>
    <dgm:cxn modelId="{ACA4D452-71ED-47EF-9A9E-6D8AF35ED46F}" srcId="{60017D5E-5BA5-41C5-A611-A2387A2157C7}" destId="{7A4B1759-9644-4652-87D4-8664FCBEB486}" srcOrd="0" destOrd="0" parTransId="{ECB20ABB-E15F-4C8F-B148-7B94D33122B9}" sibTransId="{3F9837EE-A422-4A95-A6CA-D476B9B3B29F}"/>
    <dgm:cxn modelId="{22585C76-F77E-42AD-8EC1-9992CBDA3152}" type="presOf" srcId="{7A4B1759-9644-4652-87D4-8664FCBEB486}" destId="{6E19B23F-6419-4C84-84F1-26AF57CEADD0}" srcOrd="0" destOrd="0" presId="urn:microsoft.com/office/officeart/2018/2/layout/IconVerticalSolidList"/>
    <dgm:cxn modelId="{36BEC859-77A1-461E-9231-F3A9FA034326}" srcId="{60017D5E-5BA5-41C5-A611-A2387A2157C7}" destId="{3C325610-E38E-4A91-A149-B8D3637619F6}" srcOrd="4" destOrd="0" parTransId="{5E74F08A-7256-4BEE-B9F1-5FB31CDD570C}" sibTransId="{53B58984-74DC-4966-85D4-9D52AE9D6C38}"/>
    <dgm:cxn modelId="{F57CF67D-FC22-4389-AFFC-1FBFE71F43B0}" type="presOf" srcId="{DBC134AE-AEC7-4F24-B76F-EDADC0895D45}" destId="{A713BCBE-ABF2-43AB-AF35-832FD8841F76}" srcOrd="0" destOrd="0" presId="urn:microsoft.com/office/officeart/2018/2/layout/IconVerticalSolidList"/>
    <dgm:cxn modelId="{FE2C64BC-2E98-4C10-8F66-9A4DD91B4804}" srcId="{60017D5E-5BA5-41C5-A611-A2387A2157C7}" destId="{DBC134AE-AEC7-4F24-B76F-EDADC0895D45}" srcOrd="2" destOrd="0" parTransId="{EE07998D-F1D3-455D-8D2D-E874F6C4B132}" sibTransId="{CA387065-8B41-4B3A-B18D-DF5BD9E1D5AD}"/>
    <dgm:cxn modelId="{787371EC-6F99-4149-84A3-2A0ADCE97558}" type="presOf" srcId="{3C325610-E38E-4A91-A149-B8D3637619F6}" destId="{7E249597-EB5E-4BB8-AC63-01C0C5F1273D}" srcOrd="0" destOrd="0" presId="urn:microsoft.com/office/officeart/2018/2/layout/IconVerticalSolidList"/>
    <dgm:cxn modelId="{E97942FF-EB1D-4130-9C3E-E7817D1EABDF}" srcId="{60017D5E-5BA5-41C5-A611-A2387A2157C7}" destId="{EB220962-52FA-4DA4-956A-A4BA827FD40A}" srcOrd="3" destOrd="0" parTransId="{1695F0C6-EB54-4A1F-B2F6-27E7BB43166C}" sibTransId="{50EED18F-940E-4E76-A576-27A533C02885}"/>
    <dgm:cxn modelId="{C57829B3-7240-474D-9333-86909EA17DAC}" type="presParOf" srcId="{A340A5D2-59B2-4178-B13D-C44B31BBCAF2}" destId="{7E435FF1-49C6-4DC2-AE78-C971C5832511}" srcOrd="0" destOrd="0" presId="urn:microsoft.com/office/officeart/2018/2/layout/IconVerticalSolidList"/>
    <dgm:cxn modelId="{C4EF5134-FBBF-47BE-BCDC-5063E205E27F}" type="presParOf" srcId="{7E435FF1-49C6-4DC2-AE78-C971C5832511}" destId="{55DB4CAE-B315-4D6F-A227-8631EBADA756}" srcOrd="0" destOrd="0" presId="urn:microsoft.com/office/officeart/2018/2/layout/IconVerticalSolidList"/>
    <dgm:cxn modelId="{5ECF0AB4-3CA1-44EC-BFE8-F5CC5AFF1BE5}" type="presParOf" srcId="{7E435FF1-49C6-4DC2-AE78-C971C5832511}" destId="{06768522-337D-44A7-AEE4-01505F25EF88}" srcOrd="1" destOrd="0" presId="urn:microsoft.com/office/officeart/2018/2/layout/IconVerticalSolidList"/>
    <dgm:cxn modelId="{0A731BC1-86E0-4537-9808-92E5D6C530E7}" type="presParOf" srcId="{7E435FF1-49C6-4DC2-AE78-C971C5832511}" destId="{ACF1FCCF-4627-44CD-826A-D04E4812DC53}" srcOrd="2" destOrd="0" presId="urn:microsoft.com/office/officeart/2018/2/layout/IconVerticalSolidList"/>
    <dgm:cxn modelId="{A65DA4E7-B9AE-41E2-9F13-0F84B7F2271B}" type="presParOf" srcId="{7E435FF1-49C6-4DC2-AE78-C971C5832511}" destId="{6E19B23F-6419-4C84-84F1-26AF57CEADD0}" srcOrd="3" destOrd="0" presId="urn:microsoft.com/office/officeart/2018/2/layout/IconVerticalSolidList"/>
    <dgm:cxn modelId="{0B5E253A-4BD9-4AAC-A726-0D664F0C74AF}" type="presParOf" srcId="{A340A5D2-59B2-4178-B13D-C44B31BBCAF2}" destId="{5F8FBFE6-5AE3-41F2-910D-3C344387D7E4}" srcOrd="1" destOrd="0" presId="urn:microsoft.com/office/officeart/2018/2/layout/IconVerticalSolidList"/>
    <dgm:cxn modelId="{464983A9-1311-4B75-BBBD-53136AB1E9C3}" type="presParOf" srcId="{A340A5D2-59B2-4178-B13D-C44B31BBCAF2}" destId="{95AB1F06-D50F-4361-8A69-05FB01597521}" srcOrd="2" destOrd="0" presId="urn:microsoft.com/office/officeart/2018/2/layout/IconVerticalSolidList"/>
    <dgm:cxn modelId="{C5ACBAEE-FF24-4931-BE9A-C334176B9DD7}" type="presParOf" srcId="{95AB1F06-D50F-4361-8A69-05FB01597521}" destId="{F1684A7C-FD79-40FC-AE24-B716B9EFE6CB}" srcOrd="0" destOrd="0" presId="urn:microsoft.com/office/officeart/2018/2/layout/IconVerticalSolidList"/>
    <dgm:cxn modelId="{0FA26B50-1F07-49D3-983C-CF6C4A7CB219}" type="presParOf" srcId="{95AB1F06-D50F-4361-8A69-05FB01597521}" destId="{23F26F13-8737-4502-BDDF-C468D8738C7F}" srcOrd="1" destOrd="0" presId="urn:microsoft.com/office/officeart/2018/2/layout/IconVerticalSolidList"/>
    <dgm:cxn modelId="{27A386DC-3D7B-4D84-BC98-9A50F45BAA56}" type="presParOf" srcId="{95AB1F06-D50F-4361-8A69-05FB01597521}" destId="{18CD4975-DDA8-4AE4-B35F-06A7B2DC38CD}" srcOrd="2" destOrd="0" presId="urn:microsoft.com/office/officeart/2018/2/layout/IconVerticalSolidList"/>
    <dgm:cxn modelId="{69C8F9E6-C2FC-4189-B85F-314E91F0D434}" type="presParOf" srcId="{95AB1F06-D50F-4361-8A69-05FB01597521}" destId="{72505CCF-311B-469E-B44F-9B49E0D6DE7F}" srcOrd="3" destOrd="0" presId="urn:microsoft.com/office/officeart/2018/2/layout/IconVerticalSolidList"/>
    <dgm:cxn modelId="{141181FF-B987-42E9-AD36-A935D6E92EDC}" type="presParOf" srcId="{A340A5D2-59B2-4178-B13D-C44B31BBCAF2}" destId="{2CFEACF2-C48B-4573-AF7D-EF3B4B7D9F0B}" srcOrd="3" destOrd="0" presId="urn:microsoft.com/office/officeart/2018/2/layout/IconVerticalSolidList"/>
    <dgm:cxn modelId="{7E6184C3-0929-44A9-8884-09215E0449F5}" type="presParOf" srcId="{A340A5D2-59B2-4178-B13D-C44B31BBCAF2}" destId="{22AA1057-5461-4156-8C00-CA1B8C2BA3D8}" srcOrd="4" destOrd="0" presId="urn:microsoft.com/office/officeart/2018/2/layout/IconVerticalSolidList"/>
    <dgm:cxn modelId="{0145BC1D-72BC-4B88-A0D3-CC1E77A65491}" type="presParOf" srcId="{22AA1057-5461-4156-8C00-CA1B8C2BA3D8}" destId="{68C6AE65-B7B1-4560-8947-D5FB673922D4}" srcOrd="0" destOrd="0" presId="urn:microsoft.com/office/officeart/2018/2/layout/IconVerticalSolidList"/>
    <dgm:cxn modelId="{5E3B10F7-A08F-45CC-BE16-0D3ABFB56F85}" type="presParOf" srcId="{22AA1057-5461-4156-8C00-CA1B8C2BA3D8}" destId="{9C159B2B-F249-488D-BCD6-55E7C2890129}" srcOrd="1" destOrd="0" presId="urn:microsoft.com/office/officeart/2018/2/layout/IconVerticalSolidList"/>
    <dgm:cxn modelId="{21119279-42FE-4D1A-B4CA-839D61BED13C}" type="presParOf" srcId="{22AA1057-5461-4156-8C00-CA1B8C2BA3D8}" destId="{CA4C1640-9B46-4EE3-83D5-BC1B9414E4D6}" srcOrd="2" destOrd="0" presId="urn:microsoft.com/office/officeart/2018/2/layout/IconVerticalSolidList"/>
    <dgm:cxn modelId="{EA125874-7C94-4939-8175-CAADA26C71B2}" type="presParOf" srcId="{22AA1057-5461-4156-8C00-CA1B8C2BA3D8}" destId="{A713BCBE-ABF2-43AB-AF35-832FD8841F76}" srcOrd="3" destOrd="0" presId="urn:microsoft.com/office/officeart/2018/2/layout/IconVerticalSolidList"/>
    <dgm:cxn modelId="{3C317232-E330-47A6-BD2C-D5C9B5293812}" type="presParOf" srcId="{A340A5D2-59B2-4178-B13D-C44B31BBCAF2}" destId="{9585D5F3-E983-48C1-A624-81C188F2EA9D}" srcOrd="5" destOrd="0" presId="urn:microsoft.com/office/officeart/2018/2/layout/IconVerticalSolidList"/>
    <dgm:cxn modelId="{01B8E8DC-57CA-4D2F-94EA-2D2BB65C169C}" type="presParOf" srcId="{A340A5D2-59B2-4178-B13D-C44B31BBCAF2}" destId="{894E9357-022D-4969-A753-D76BE2C22F78}" srcOrd="6" destOrd="0" presId="urn:microsoft.com/office/officeart/2018/2/layout/IconVerticalSolidList"/>
    <dgm:cxn modelId="{56AE9D67-6136-45D2-ACD8-86EF4F49CF72}" type="presParOf" srcId="{894E9357-022D-4969-A753-D76BE2C22F78}" destId="{E9781C15-2AF7-48EF-A057-F5E96A3BAACC}" srcOrd="0" destOrd="0" presId="urn:microsoft.com/office/officeart/2018/2/layout/IconVerticalSolidList"/>
    <dgm:cxn modelId="{6958C1E6-6AD3-4382-B3B6-803FB0017BCA}" type="presParOf" srcId="{894E9357-022D-4969-A753-D76BE2C22F78}" destId="{63582767-7297-4F7C-8A8E-731601826D40}" srcOrd="1" destOrd="0" presId="urn:microsoft.com/office/officeart/2018/2/layout/IconVerticalSolidList"/>
    <dgm:cxn modelId="{51E85C72-76FC-4AA7-9B49-3A321512ED63}" type="presParOf" srcId="{894E9357-022D-4969-A753-D76BE2C22F78}" destId="{75CE321F-F1EF-47CC-9F5E-3D9353607C9B}" srcOrd="2" destOrd="0" presId="urn:microsoft.com/office/officeart/2018/2/layout/IconVerticalSolidList"/>
    <dgm:cxn modelId="{6E47647F-C204-414F-AD1B-E3410F98378F}" type="presParOf" srcId="{894E9357-022D-4969-A753-D76BE2C22F78}" destId="{737964A5-B199-4732-8FDB-7415944CA0E2}" srcOrd="3" destOrd="0" presId="urn:microsoft.com/office/officeart/2018/2/layout/IconVerticalSolidList"/>
    <dgm:cxn modelId="{83F0A4F9-5C96-47A3-AC6F-406241818997}" type="presParOf" srcId="{A340A5D2-59B2-4178-B13D-C44B31BBCAF2}" destId="{DFDC76D4-868B-4022-9E94-B93C619532EE}" srcOrd="7" destOrd="0" presId="urn:microsoft.com/office/officeart/2018/2/layout/IconVerticalSolidList"/>
    <dgm:cxn modelId="{29829143-2885-4344-8E5E-00CD4645C29F}" type="presParOf" srcId="{A340A5D2-59B2-4178-B13D-C44B31BBCAF2}" destId="{98DA333F-7E7C-4D25-B6A3-1F868EB2EBCE}" srcOrd="8" destOrd="0" presId="urn:microsoft.com/office/officeart/2018/2/layout/IconVerticalSolidList"/>
    <dgm:cxn modelId="{E550E4A4-6F32-4C2F-92BD-4526D881DDA6}" type="presParOf" srcId="{98DA333F-7E7C-4D25-B6A3-1F868EB2EBCE}" destId="{EA00C503-3217-4108-B4BD-E40BFE3744A6}" srcOrd="0" destOrd="0" presId="urn:microsoft.com/office/officeart/2018/2/layout/IconVerticalSolidList"/>
    <dgm:cxn modelId="{F2E9FB21-F6BC-4EE1-8FAB-8B14F5163F1B}" type="presParOf" srcId="{98DA333F-7E7C-4D25-B6A3-1F868EB2EBCE}" destId="{6E0005B1-3632-49D6-8868-32CA3459F05A}" srcOrd="1" destOrd="0" presId="urn:microsoft.com/office/officeart/2018/2/layout/IconVerticalSolidList"/>
    <dgm:cxn modelId="{7B1075DE-299E-4DED-8656-2E56832797CC}" type="presParOf" srcId="{98DA333F-7E7C-4D25-B6A3-1F868EB2EBCE}" destId="{DE7ED68D-2F4E-4148-8DBC-D82205155E35}" srcOrd="2" destOrd="0" presId="urn:microsoft.com/office/officeart/2018/2/layout/IconVerticalSolidList"/>
    <dgm:cxn modelId="{6D5BD10F-9BE9-4085-9A50-6FDCFD530384}" type="presParOf" srcId="{98DA333F-7E7C-4D25-B6A3-1F868EB2EBCE}" destId="{7E249597-EB5E-4BB8-AC63-01C0C5F1273D}" srcOrd="3" destOrd="0" presId="urn:microsoft.com/office/officeart/2018/2/layout/IconVerticalSolidList"/>
    <dgm:cxn modelId="{C2340402-D528-4EBB-AEDB-ED828D3E6F2C}" type="presParOf" srcId="{A340A5D2-59B2-4178-B13D-C44B31BBCAF2}" destId="{9E3CCE59-A8F5-4351-9254-17DBC9164FE5}" srcOrd="9" destOrd="0" presId="urn:microsoft.com/office/officeart/2018/2/layout/IconVerticalSolidList"/>
    <dgm:cxn modelId="{C3C5E9FB-0A75-4EFE-ABD2-30AB2FE113A2}" type="presParOf" srcId="{A340A5D2-59B2-4178-B13D-C44B31BBCAF2}" destId="{02020784-9D83-494F-BB15-42128E583F9D}" srcOrd="10" destOrd="0" presId="urn:microsoft.com/office/officeart/2018/2/layout/IconVerticalSolidList"/>
    <dgm:cxn modelId="{3EEEB0D3-C462-4C02-BE3C-6FE09EE4FB71}" type="presParOf" srcId="{02020784-9D83-494F-BB15-42128E583F9D}" destId="{9C2A6A73-E110-45A3-825F-A303B989472A}" srcOrd="0" destOrd="0" presId="urn:microsoft.com/office/officeart/2018/2/layout/IconVerticalSolidList"/>
    <dgm:cxn modelId="{58CDB092-1140-4BE9-8B2D-97855D217CB3}" type="presParOf" srcId="{02020784-9D83-494F-BB15-42128E583F9D}" destId="{B1757E0D-690A-4C71-BCAF-395F0D09FC5D}" srcOrd="1" destOrd="0" presId="urn:microsoft.com/office/officeart/2018/2/layout/IconVerticalSolidList"/>
    <dgm:cxn modelId="{A631FBBD-4CF3-4A16-9D91-37034D7418F0}" type="presParOf" srcId="{02020784-9D83-494F-BB15-42128E583F9D}" destId="{61615499-239D-4389-93A0-04080543A0F1}" srcOrd="2" destOrd="0" presId="urn:microsoft.com/office/officeart/2018/2/layout/IconVerticalSolidList"/>
    <dgm:cxn modelId="{D36FF81E-82B7-4CE3-8A38-DD91E7FFD353}" type="presParOf" srcId="{02020784-9D83-494F-BB15-42128E583F9D}" destId="{2866C35D-5E85-4D69-8C01-3E94986BC949}" srcOrd="3" destOrd="0" presId="urn:microsoft.com/office/officeart/2018/2/layout/IconVerticalSolidList"/>
  </dgm:cxnLst>
  <dgm:bg>
    <a:effectLst>
      <a:glow rad="101600">
        <a:schemeClr val="accent3">
          <a:satMod val="175000"/>
          <a:alpha val="40000"/>
        </a:schemeClr>
      </a:glo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68E11-C661-4936-889E-0F52EEE5D509}">
      <dsp:nvSpPr>
        <dsp:cNvPr id="0" name=""/>
        <dsp:cNvSpPr/>
      </dsp:nvSpPr>
      <dsp:spPr>
        <a:xfrm>
          <a:off x="0" y="2962"/>
          <a:ext cx="536041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461C6-B8DF-40A9-8987-CE3631CAC853}">
      <dsp:nvSpPr>
        <dsp:cNvPr id="0" name=""/>
        <dsp:cNvSpPr/>
      </dsp:nvSpPr>
      <dsp:spPr>
        <a:xfrm>
          <a:off x="0" y="2962"/>
          <a:ext cx="5360417" cy="2020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kern="1200"/>
            <a:t>El  establecimiento  de  una  red  de  seguridad financiera  (RSF)  es considerado  como  un mecanismo integral para promover la estabilidad del sistema y contribuir así a la eficiencia de la intermediación  financiera  mediante  la  aplicación de  un  conjunto  de  buenas  prácticas  y  reglas específicas. </a:t>
          </a:r>
          <a:endParaRPr lang="en-US" sz="1700" kern="1200"/>
        </a:p>
      </dsp:txBody>
      <dsp:txXfrm>
        <a:off x="0" y="2962"/>
        <a:ext cx="5360417" cy="2020337"/>
      </dsp:txXfrm>
    </dsp:sp>
    <dsp:sp modelId="{F3335D48-F1AE-4B09-8432-ED47D10E5860}">
      <dsp:nvSpPr>
        <dsp:cNvPr id="0" name=""/>
        <dsp:cNvSpPr/>
      </dsp:nvSpPr>
      <dsp:spPr>
        <a:xfrm>
          <a:off x="0" y="2023300"/>
          <a:ext cx="536041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C4898-FF70-4F82-B212-1C8A16C67D04}">
      <dsp:nvSpPr>
        <dsp:cNvPr id="0" name=""/>
        <dsp:cNvSpPr/>
      </dsp:nvSpPr>
      <dsp:spPr>
        <a:xfrm>
          <a:off x="0" y="2023300"/>
          <a:ext cx="5360417" cy="2020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kern="1200" dirty="0"/>
            <a:t>La RSF es parte importante de la arquitectura del sistema financiero de un país que requiere,  además de un  ordenamiento  jurídico  transparente,  instituciones  de  supervisión  y  control efectivas,  un  entorno  macroeconómico  adecuado  y seguro y sólidas  instituciones  financieras. </a:t>
          </a:r>
          <a:endParaRPr lang="en-US" sz="1700" kern="1200" dirty="0"/>
        </a:p>
      </dsp:txBody>
      <dsp:txXfrm>
        <a:off x="0" y="2023300"/>
        <a:ext cx="5360417" cy="2020337"/>
      </dsp:txXfrm>
    </dsp:sp>
    <dsp:sp modelId="{722E296F-9864-458B-B637-337026D16331}">
      <dsp:nvSpPr>
        <dsp:cNvPr id="0" name=""/>
        <dsp:cNvSpPr/>
      </dsp:nvSpPr>
      <dsp:spPr>
        <a:xfrm>
          <a:off x="0" y="4043637"/>
          <a:ext cx="536041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FEBC01-F235-472D-9CBC-A3DEB23E7F4D}">
      <dsp:nvSpPr>
        <dsp:cNvPr id="0" name=""/>
        <dsp:cNvSpPr/>
      </dsp:nvSpPr>
      <dsp:spPr>
        <a:xfrm>
          <a:off x="0" y="4043637"/>
          <a:ext cx="5360417" cy="2020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kern="1200" dirty="0"/>
            <a:t>Para  contar  con  un  sistema  financiero  estable  y  eficiente  que  sea  un  instrumento  para  el desarrollo  económico  y  social de un país,  estas  partes  deben  cumplir  altos  estándares  de  calidad  e interactuar armoniosamente. </a:t>
          </a:r>
          <a:endParaRPr lang="en-US" sz="1700" kern="1200" dirty="0"/>
        </a:p>
      </dsp:txBody>
      <dsp:txXfrm>
        <a:off x="0" y="4043637"/>
        <a:ext cx="5360417" cy="20203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F3040-3744-4A74-BBB5-7AC05BEA1F22}">
      <dsp:nvSpPr>
        <dsp:cNvPr id="0" name=""/>
        <dsp:cNvSpPr/>
      </dsp:nvSpPr>
      <dsp:spPr>
        <a:xfrm>
          <a:off x="0" y="450299"/>
          <a:ext cx="816823" cy="797799"/>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951D05D9-7BD2-4B35-9496-6E0D7F5ED7CB}">
      <dsp:nvSpPr>
        <dsp:cNvPr id="0" name=""/>
        <dsp:cNvSpPr/>
      </dsp:nvSpPr>
      <dsp:spPr>
        <a:xfrm>
          <a:off x="150160" y="880569"/>
          <a:ext cx="776120"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 </a:t>
          </a:r>
        </a:p>
        <a:p>
          <a:pPr marL="0" lvl="0" indent="0" algn="l" defTabSz="711200">
            <a:lnSpc>
              <a:spcPct val="90000"/>
            </a:lnSpc>
            <a:spcBef>
              <a:spcPct val="0"/>
            </a:spcBef>
            <a:spcAft>
              <a:spcPct val="35000"/>
            </a:spcAft>
            <a:buNone/>
          </a:pPr>
          <a:endParaRPr lang="es-CR" sz="1600" kern="1200" dirty="0"/>
        </a:p>
        <a:p>
          <a:pPr marL="0" lvl="0" indent="0" algn="l" defTabSz="711200">
            <a:lnSpc>
              <a:spcPct val="90000"/>
            </a:lnSpc>
            <a:spcBef>
              <a:spcPct val="0"/>
            </a:spcBef>
            <a:spcAft>
              <a:spcPct val="35000"/>
            </a:spcAft>
            <a:buNone/>
          </a:pPr>
          <a:r>
            <a:rPr lang="es-CR" sz="1600" kern="1200" dirty="0"/>
            <a:t>Sin aporte de capital</a:t>
          </a:r>
        </a:p>
        <a:p>
          <a:pPr marL="114300" lvl="1" indent="-114300" algn="l" defTabSz="533400">
            <a:lnSpc>
              <a:spcPct val="90000"/>
            </a:lnSpc>
            <a:spcBef>
              <a:spcPct val="0"/>
            </a:spcBef>
            <a:spcAft>
              <a:spcPct val="15000"/>
            </a:spcAft>
            <a:buChar char="•"/>
          </a:pPr>
          <a:endParaRPr lang="es-CR" sz="1200" kern="1200" dirty="0"/>
        </a:p>
      </dsp:txBody>
      <dsp:txXfrm>
        <a:off x="172892" y="903301"/>
        <a:ext cx="730656" cy="2365234"/>
      </dsp:txXfrm>
    </dsp:sp>
    <dsp:sp modelId="{C72F0F2C-0929-448A-8FF2-72824B1490EA}">
      <dsp:nvSpPr>
        <dsp:cNvPr id="0" name=""/>
        <dsp:cNvSpPr/>
      </dsp:nvSpPr>
      <dsp:spPr>
        <a:xfrm rot="21560149">
          <a:off x="966198" y="719699"/>
          <a:ext cx="149390"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966200" y="759213"/>
        <a:ext cx="104573" cy="117763"/>
      </dsp:txXfrm>
    </dsp:sp>
    <dsp:sp modelId="{D657BFDC-45A6-4EDA-8916-EB41B788E19E}">
      <dsp:nvSpPr>
        <dsp:cNvPr id="0" name=""/>
        <dsp:cNvSpPr/>
      </dsp:nvSpPr>
      <dsp:spPr>
        <a:xfrm>
          <a:off x="1243623"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C78C8D08-1C44-42C3-B360-5CF409DD5431}">
      <dsp:nvSpPr>
        <dsp:cNvPr id="0" name=""/>
        <dsp:cNvSpPr/>
      </dsp:nvSpPr>
      <dsp:spPr>
        <a:xfrm>
          <a:off x="1396006" y="880569"/>
          <a:ext cx="776447"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R" sz="1500" kern="1200" dirty="0"/>
            <a:t>Sin aporte de capital </a:t>
          </a:r>
        </a:p>
      </dsp:txBody>
      <dsp:txXfrm>
        <a:off x="1418747" y="903310"/>
        <a:ext cx="730965" cy="2365216"/>
      </dsp:txXfrm>
    </dsp:sp>
    <dsp:sp modelId="{4FDEE0AB-752B-4AE9-B4E7-364E12DBF8A0}">
      <dsp:nvSpPr>
        <dsp:cNvPr id="0" name=""/>
        <dsp:cNvSpPr/>
      </dsp:nvSpPr>
      <dsp:spPr>
        <a:xfrm>
          <a:off x="2213426" y="712614"/>
          <a:ext cx="152979"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2213426" y="751868"/>
        <a:ext cx="107085" cy="117763"/>
      </dsp:txXfrm>
    </dsp:sp>
    <dsp:sp modelId="{594688D2-7C49-4351-BBF5-CB269D55CC60}">
      <dsp:nvSpPr>
        <dsp:cNvPr id="0" name=""/>
        <dsp:cNvSpPr/>
      </dsp:nvSpPr>
      <dsp:spPr>
        <a:xfrm>
          <a:off x="2497532"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AC89D371-A773-418C-8E1F-B8ED5BD33278}">
      <dsp:nvSpPr>
        <dsp:cNvPr id="0" name=""/>
        <dsp:cNvSpPr/>
      </dsp:nvSpPr>
      <dsp:spPr>
        <a:xfrm>
          <a:off x="2573718" y="880569"/>
          <a:ext cx="915789"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R" sz="1800" b="1" kern="1200" dirty="0"/>
            <a:t>0,035%</a:t>
          </a:r>
        </a:p>
        <a:p>
          <a:pPr marL="0" lvl="0" indent="0" algn="l" defTabSz="800100">
            <a:lnSpc>
              <a:spcPct val="90000"/>
            </a:lnSpc>
            <a:spcBef>
              <a:spcPct val="0"/>
            </a:spcBef>
            <a:spcAft>
              <a:spcPct val="35000"/>
            </a:spcAft>
            <a:buNone/>
          </a:pPr>
          <a:r>
            <a:rPr lang="es-CR" sz="1800" b="1" kern="1200" dirty="0"/>
            <a:t>                                     </a:t>
          </a:r>
        </a:p>
        <a:p>
          <a:pPr marL="171450" lvl="1" indent="-171450" algn="l" defTabSz="711200">
            <a:lnSpc>
              <a:spcPct val="90000"/>
            </a:lnSpc>
            <a:spcBef>
              <a:spcPct val="0"/>
            </a:spcBef>
            <a:spcAft>
              <a:spcPct val="15000"/>
            </a:spcAft>
            <a:buChar char="•"/>
          </a:pPr>
          <a:r>
            <a:rPr lang="es-CR" sz="1600" kern="1200" dirty="0"/>
            <a:t>80%</a:t>
          </a:r>
        </a:p>
        <a:p>
          <a:pPr marL="57150" lvl="1" indent="-57150" algn="l" defTabSz="466725">
            <a:lnSpc>
              <a:spcPct val="90000"/>
            </a:lnSpc>
            <a:spcBef>
              <a:spcPct val="0"/>
            </a:spcBef>
            <a:spcAft>
              <a:spcPct val="15000"/>
            </a:spcAft>
            <a:buFontTx/>
            <a:buNone/>
          </a:pPr>
          <a:r>
            <a:rPr lang="es-CR" sz="1050" kern="1200" dirty="0"/>
            <a:t>Capitalizable</a:t>
          </a:r>
        </a:p>
        <a:p>
          <a:pPr marL="57150" lvl="1" indent="-57150" algn="l" defTabSz="488950">
            <a:lnSpc>
              <a:spcPct val="90000"/>
            </a:lnSpc>
            <a:spcBef>
              <a:spcPct val="0"/>
            </a:spcBef>
            <a:spcAft>
              <a:spcPct val="15000"/>
            </a:spcAft>
            <a:buFontTx/>
            <a:buNone/>
          </a:pPr>
          <a:endParaRPr lang="es-CR" sz="1100" kern="1200" dirty="0"/>
        </a:p>
        <a:p>
          <a:pPr marL="171450" lvl="1" indent="-171450" algn="l" defTabSz="711200">
            <a:lnSpc>
              <a:spcPct val="90000"/>
            </a:lnSpc>
            <a:spcBef>
              <a:spcPct val="0"/>
            </a:spcBef>
            <a:spcAft>
              <a:spcPct val="15000"/>
            </a:spcAft>
            <a:buFont typeface="Arial" panose="020B0604020202020204" pitchFamily="34" charset="0"/>
            <a:buChar char="•"/>
          </a:pPr>
          <a:r>
            <a:rPr lang="es-CR" sz="1600" kern="1200" dirty="0"/>
            <a:t>20%</a:t>
          </a:r>
        </a:p>
        <a:p>
          <a:pPr marL="57150" lvl="1" indent="-57150" algn="l" defTabSz="488950">
            <a:lnSpc>
              <a:spcPct val="90000"/>
            </a:lnSpc>
            <a:spcBef>
              <a:spcPct val="0"/>
            </a:spcBef>
            <a:spcAft>
              <a:spcPct val="15000"/>
            </a:spcAft>
            <a:buFont typeface="Arial" panose="020B0604020202020204" pitchFamily="34" charset="0"/>
            <a:buNone/>
          </a:pPr>
          <a:r>
            <a:rPr lang="es-CR" sz="1100" kern="1200" dirty="0"/>
            <a:t>FEE</a:t>
          </a:r>
        </a:p>
        <a:p>
          <a:pPr marL="57150" lvl="1" indent="-57150" algn="l" defTabSz="355600">
            <a:lnSpc>
              <a:spcPct val="90000"/>
            </a:lnSpc>
            <a:spcBef>
              <a:spcPct val="0"/>
            </a:spcBef>
            <a:spcAft>
              <a:spcPct val="15000"/>
            </a:spcAft>
            <a:buFontTx/>
            <a:buNone/>
          </a:pPr>
          <a:endParaRPr lang="es-CR" sz="800" kern="1200" dirty="0"/>
        </a:p>
        <a:p>
          <a:pPr marL="57150" lvl="1" indent="-57150" algn="l" defTabSz="355600">
            <a:lnSpc>
              <a:spcPct val="90000"/>
            </a:lnSpc>
            <a:spcBef>
              <a:spcPct val="0"/>
            </a:spcBef>
            <a:spcAft>
              <a:spcPct val="15000"/>
            </a:spcAft>
            <a:buFontTx/>
            <a:buNone/>
          </a:pPr>
          <a:endParaRPr lang="es-CR" sz="800" kern="1200" dirty="0"/>
        </a:p>
      </dsp:txBody>
      <dsp:txXfrm>
        <a:off x="2600541" y="907392"/>
        <a:ext cx="862143" cy="2357052"/>
      </dsp:txXfrm>
    </dsp:sp>
    <dsp:sp modelId="{77556408-61B2-4520-B6CB-3A7E7384B5CE}">
      <dsp:nvSpPr>
        <dsp:cNvPr id="0" name=""/>
        <dsp:cNvSpPr/>
      </dsp:nvSpPr>
      <dsp:spPr>
        <a:xfrm>
          <a:off x="3487271" y="724630"/>
          <a:ext cx="172916"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3487271" y="763884"/>
        <a:ext cx="121041" cy="117763"/>
      </dsp:txXfrm>
    </dsp:sp>
    <dsp:sp modelId="{CD272899-7C67-486A-A3B3-58D402CA109B}">
      <dsp:nvSpPr>
        <dsp:cNvPr id="0" name=""/>
        <dsp:cNvSpPr/>
      </dsp:nvSpPr>
      <dsp:spPr>
        <a:xfrm>
          <a:off x="3808402"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6FBAD514-F92E-400E-A5C0-B3226836FF45}">
      <dsp:nvSpPr>
        <dsp:cNvPr id="0" name=""/>
        <dsp:cNvSpPr/>
      </dsp:nvSpPr>
      <dsp:spPr>
        <a:xfrm>
          <a:off x="3885743" y="880569"/>
          <a:ext cx="934911"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R" sz="1800" b="1" kern="1200" dirty="0"/>
            <a:t>0,040%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60%</a:t>
          </a:r>
          <a:endParaRPr lang="es-CR" sz="1200" kern="1200" dirty="0"/>
        </a:p>
        <a:p>
          <a:pPr marL="57150" lvl="1" indent="-57150" algn="l" defTabSz="466725">
            <a:lnSpc>
              <a:spcPct val="90000"/>
            </a:lnSpc>
            <a:spcBef>
              <a:spcPct val="0"/>
            </a:spcBef>
            <a:spcAft>
              <a:spcPct val="15000"/>
            </a:spcAft>
            <a:buFontTx/>
            <a:buNone/>
          </a:pPr>
          <a:r>
            <a:rPr lang="es-CR" sz="105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40%</a:t>
          </a:r>
          <a:endParaRPr lang="es-CR" sz="1200" kern="1200" dirty="0"/>
        </a:p>
        <a:p>
          <a:pPr marL="114300" lvl="1" indent="-114300" algn="l" defTabSz="533400">
            <a:lnSpc>
              <a:spcPct val="90000"/>
            </a:lnSpc>
            <a:spcBef>
              <a:spcPct val="0"/>
            </a:spcBef>
            <a:spcAft>
              <a:spcPct val="15000"/>
            </a:spcAft>
            <a:buFontTx/>
            <a:buNone/>
          </a:pPr>
          <a:r>
            <a:rPr lang="es-CR" sz="1200" kern="1200" dirty="0"/>
            <a:t>FEE</a:t>
          </a:r>
        </a:p>
      </dsp:txBody>
      <dsp:txXfrm>
        <a:off x="3913126" y="907952"/>
        <a:ext cx="880145" cy="2355932"/>
      </dsp:txXfrm>
    </dsp:sp>
    <dsp:sp modelId="{B55226C0-8522-4BA1-B6A5-840F11E6C124}">
      <dsp:nvSpPr>
        <dsp:cNvPr id="0" name=""/>
        <dsp:cNvSpPr/>
      </dsp:nvSpPr>
      <dsp:spPr>
        <a:xfrm>
          <a:off x="4803603" y="724630"/>
          <a:ext cx="178378"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4803603" y="763884"/>
        <a:ext cx="124865" cy="117763"/>
      </dsp:txXfrm>
    </dsp:sp>
    <dsp:sp modelId="{819851C6-5342-4FAF-AE71-9FDB6BE4A5B9}">
      <dsp:nvSpPr>
        <dsp:cNvPr id="0" name=""/>
        <dsp:cNvSpPr/>
      </dsp:nvSpPr>
      <dsp:spPr>
        <a:xfrm>
          <a:off x="5134877"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9871FEEB-CC8A-4506-8F82-5DA31909C346}">
      <dsp:nvSpPr>
        <dsp:cNvPr id="0" name=""/>
        <dsp:cNvSpPr/>
      </dsp:nvSpPr>
      <dsp:spPr>
        <a:xfrm>
          <a:off x="5166354" y="880569"/>
          <a:ext cx="1024500"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b="1" kern="1200" dirty="0"/>
            <a:t>0,045%</a:t>
          </a:r>
        </a:p>
        <a:p>
          <a:pPr marL="0" lvl="0" indent="0" algn="l" defTabSz="889000">
            <a:lnSpc>
              <a:spcPct val="90000"/>
            </a:lnSpc>
            <a:spcBef>
              <a:spcPct val="0"/>
            </a:spcBef>
            <a:spcAft>
              <a:spcPct val="35000"/>
            </a:spcAft>
            <a:buNone/>
          </a:pPr>
          <a:endParaRPr lang="es-CR" sz="2000" b="1" kern="1200" dirty="0"/>
        </a:p>
        <a:p>
          <a:pPr marL="171450" lvl="1" indent="-171450" algn="l" defTabSz="711200">
            <a:lnSpc>
              <a:spcPct val="90000"/>
            </a:lnSpc>
            <a:spcBef>
              <a:spcPct val="0"/>
            </a:spcBef>
            <a:spcAft>
              <a:spcPct val="15000"/>
            </a:spcAft>
            <a:buChar char="•"/>
          </a:pPr>
          <a:r>
            <a:rPr lang="es-CR" sz="1600" kern="1200" dirty="0"/>
            <a:t>40%</a:t>
          </a:r>
          <a:endParaRPr lang="es-CR" sz="1200" kern="1200" dirty="0"/>
        </a:p>
        <a:p>
          <a:pPr marL="57150" lvl="1" indent="-57150" algn="l" defTabSz="466725">
            <a:lnSpc>
              <a:spcPct val="90000"/>
            </a:lnSpc>
            <a:spcBef>
              <a:spcPct val="0"/>
            </a:spcBef>
            <a:spcAft>
              <a:spcPct val="15000"/>
            </a:spcAft>
            <a:buFontTx/>
            <a:buNone/>
          </a:pPr>
          <a:r>
            <a:rPr lang="es-CR" sz="105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60%</a:t>
          </a:r>
          <a:endParaRPr lang="es-CR" sz="1200" kern="1200" dirty="0"/>
        </a:p>
        <a:p>
          <a:pPr marL="114300" lvl="1" indent="-114300" algn="l" defTabSz="533400">
            <a:lnSpc>
              <a:spcPct val="90000"/>
            </a:lnSpc>
            <a:spcBef>
              <a:spcPct val="0"/>
            </a:spcBef>
            <a:spcAft>
              <a:spcPct val="15000"/>
            </a:spcAft>
            <a:buFontTx/>
            <a:buNone/>
          </a:pPr>
          <a:r>
            <a:rPr lang="es-CR" sz="1200" kern="1200" dirty="0"/>
            <a:t>FEE</a:t>
          </a:r>
        </a:p>
      </dsp:txBody>
      <dsp:txXfrm>
        <a:off x="5196361" y="910576"/>
        <a:ext cx="964486" cy="2350684"/>
      </dsp:txXfrm>
    </dsp:sp>
    <dsp:sp modelId="{6D6C9822-CD95-4977-A24D-FC921D1045BA}">
      <dsp:nvSpPr>
        <dsp:cNvPr id="0" name=""/>
        <dsp:cNvSpPr/>
      </dsp:nvSpPr>
      <dsp:spPr>
        <a:xfrm>
          <a:off x="6145382" y="736646"/>
          <a:ext cx="193681"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6145382" y="775900"/>
        <a:ext cx="135577" cy="117763"/>
      </dsp:txXfrm>
    </dsp:sp>
    <dsp:sp modelId="{CEC3C474-D38D-40D6-A2CA-C6C50502E544}">
      <dsp:nvSpPr>
        <dsp:cNvPr id="0" name=""/>
        <dsp:cNvSpPr/>
      </dsp:nvSpPr>
      <dsp:spPr>
        <a:xfrm>
          <a:off x="6505076"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5A8F726D-45B2-4849-8BE4-C9ED42E25A67}">
      <dsp:nvSpPr>
        <dsp:cNvPr id="0" name=""/>
        <dsp:cNvSpPr/>
      </dsp:nvSpPr>
      <dsp:spPr>
        <a:xfrm>
          <a:off x="6529774" y="923672"/>
          <a:ext cx="1038059"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b="1" kern="1200" dirty="0"/>
            <a:t>0,050%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20%</a:t>
          </a:r>
          <a:endParaRPr lang="es-CR" sz="1200" kern="1200" dirty="0"/>
        </a:p>
        <a:p>
          <a:pPr marL="114300" lvl="1" indent="-114300" algn="l" defTabSz="533400">
            <a:lnSpc>
              <a:spcPct val="90000"/>
            </a:lnSpc>
            <a:spcBef>
              <a:spcPct val="0"/>
            </a:spcBef>
            <a:spcAft>
              <a:spcPct val="15000"/>
            </a:spcAft>
            <a:buFontTx/>
            <a:buNone/>
          </a:pPr>
          <a:r>
            <a:rPr lang="es-CR" sz="120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80%</a:t>
          </a:r>
        </a:p>
        <a:p>
          <a:pPr marL="114300" lvl="1" indent="-114300" algn="l" defTabSz="533400">
            <a:lnSpc>
              <a:spcPct val="90000"/>
            </a:lnSpc>
            <a:spcBef>
              <a:spcPct val="0"/>
            </a:spcBef>
            <a:spcAft>
              <a:spcPct val="15000"/>
            </a:spcAft>
            <a:buFontTx/>
            <a:buNone/>
          </a:pPr>
          <a:r>
            <a:rPr lang="es-CR" sz="1200" kern="1200" dirty="0"/>
            <a:t>FEE</a:t>
          </a:r>
        </a:p>
      </dsp:txBody>
      <dsp:txXfrm>
        <a:off x="6560178" y="954076"/>
        <a:ext cx="977251" cy="2349890"/>
      </dsp:txXfrm>
    </dsp:sp>
    <dsp:sp modelId="{2350A455-87F9-47D6-914A-ADAA0D618685}">
      <dsp:nvSpPr>
        <dsp:cNvPr id="0" name=""/>
        <dsp:cNvSpPr/>
      </dsp:nvSpPr>
      <dsp:spPr>
        <a:xfrm rot="30478">
          <a:off x="7517753" y="742872"/>
          <a:ext cx="195865"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7517754" y="781866"/>
        <a:ext cx="137106" cy="117763"/>
      </dsp:txXfrm>
    </dsp:sp>
    <dsp:sp modelId="{55992B8C-3CE0-4A41-8E48-21B76FFD0D0D}">
      <dsp:nvSpPr>
        <dsp:cNvPr id="0" name=""/>
        <dsp:cNvSpPr/>
      </dsp:nvSpPr>
      <dsp:spPr>
        <a:xfrm>
          <a:off x="7881492" y="438573"/>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BE86FBA6-7D0B-4B70-B73A-77A59F458A7A}">
      <dsp:nvSpPr>
        <dsp:cNvPr id="0" name=""/>
        <dsp:cNvSpPr/>
      </dsp:nvSpPr>
      <dsp:spPr>
        <a:xfrm>
          <a:off x="7987529" y="947033"/>
          <a:ext cx="873960" cy="2410698"/>
        </a:xfrm>
        <a:prstGeom prst="roundRect">
          <a:avLst>
            <a:gd name="adj" fmla="val 10000"/>
          </a:avLst>
        </a:prstGeom>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t>0,050%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100%</a:t>
          </a:r>
        </a:p>
        <a:p>
          <a:pPr marL="114300" lvl="1" indent="-114300" algn="l" defTabSz="533400">
            <a:lnSpc>
              <a:spcPct val="90000"/>
            </a:lnSpc>
            <a:spcBef>
              <a:spcPct val="0"/>
            </a:spcBef>
            <a:spcAft>
              <a:spcPct val="15000"/>
            </a:spcAft>
            <a:buFontTx/>
            <a:buNone/>
          </a:pPr>
          <a:r>
            <a:rPr lang="es-CR" sz="1200" kern="1200" dirty="0"/>
            <a:t>FEE</a:t>
          </a:r>
        </a:p>
      </dsp:txBody>
      <dsp:txXfrm>
        <a:off x="8013126" y="972630"/>
        <a:ext cx="822766" cy="23595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AD0A0-9535-4EF2-9C16-CBD850E105BB}">
      <dsp:nvSpPr>
        <dsp:cNvPr id="0" name=""/>
        <dsp:cNvSpPr/>
      </dsp:nvSpPr>
      <dsp:spPr>
        <a:xfrm>
          <a:off x="709218" y="1694"/>
          <a:ext cx="1850942" cy="1110565"/>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Consejo de </a:t>
          </a:r>
          <a:r>
            <a:rPr lang="es-CR" sz="1400" b="1" kern="1200" dirty="0" err="1">
              <a:latin typeface="Abadi" panose="020B0604020104020204" pitchFamily="34" charset="0"/>
            </a:rPr>
            <a:t>Adm</a:t>
          </a:r>
          <a:r>
            <a:rPr lang="es-CR" sz="1400" b="1" kern="1200" dirty="0">
              <a:latin typeface="Abadi" panose="020B0604020104020204" pitchFamily="34" charset="0"/>
            </a:rPr>
            <a:t>. FGA</a:t>
          </a:r>
        </a:p>
        <a:p>
          <a:pPr marL="0" lvl="0" indent="0" algn="ctr" defTabSz="622300">
            <a:lnSpc>
              <a:spcPct val="90000"/>
            </a:lnSpc>
            <a:spcBef>
              <a:spcPct val="0"/>
            </a:spcBef>
            <a:spcAft>
              <a:spcPct val="35000"/>
            </a:spcAft>
            <a:buNone/>
          </a:pPr>
          <a:r>
            <a:rPr lang="es-CR" sz="1400" b="1" kern="1200" dirty="0">
              <a:latin typeface="Abadi" panose="020B0604020104020204" pitchFamily="34" charset="0"/>
            </a:rPr>
            <a:t>probar propuesta</a:t>
          </a:r>
        </a:p>
      </dsp:txBody>
      <dsp:txXfrm>
        <a:off x="741745" y="34221"/>
        <a:ext cx="1785888" cy="1045511"/>
      </dsp:txXfrm>
    </dsp:sp>
    <dsp:sp modelId="{C85D37D6-EDE6-43F3-B8C3-331042D1C1AF}">
      <dsp:nvSpPr>
        <dsp:cNvPr id="0" name=""/>
        <dsp:cNvSpPr/>
      </dsp:nvSpPr>
      <dsp:spPr>
        <a:xfrm>
          <a:off x="2723043" y="327460"/>
          <a:ext cx="392399" cy="459033"/>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a:off x="2723043" y="419267"/>
        <a:ext cx="274679" cy="275419"/>
      </dsp:txXfrm>
    </dsp:sp>
    <dsp:sp modelId="{2ACA0603-45CE-45CF-AE28-0378D9E65716}">
      <dsp:nvSpPr>
        <dsp:cNvPr id="0" name=""/>
        <dsp:cNvSpPr/>
      </dsp:nvSpPr>
      <dsp:spPr>
        <a:xfrm>
          <a:off x="3300537" y="1694"/>
          <a:ext cx="1850942" cy="1110565"/>
        </a:xfrm>
        <a:prstGeom prst="roundRect">
          <a:avLst>
            <a:gd name="adj" fmla="val 10000"/>
          </a:avLst>
        </a:prstGeom>
        <a:gradFill rotWithShape="0">
          <a:gsLst>
            <a:gs pos="0">
              <a:schemeClr val="accent1">
                <a:shade val="80000"/>
                <a:hueOff val="49898"/>
                <a:satOff val="-894"/>
                <a:lumOff val="3798"/>
                <a:alphaOff val="0"/>
                <a:satMod val="103000"/>
                <a:lumMod val="102000"/>
                <a:tint val="94000"/>
              </a:schemeClr>
            </a:gs>
            <a:gs pos="50000">
              <a:schemeClr val="accent1">
                <a:shade val="80000"/>
                <a:hueOff val="49898"/>
                <a:satOff val="-894"/>
                <a:lumOff val="3798"/>
                <a:alphaOff val="0"/>
                <a:satMod val="110000"/>
                <a:lumMod val="100000"/>
                <a:shade val="100000"/>
              </a:schemeClr>
            </a:gs>
            <a:gs pos="100000">
              <a:schemeClr val="accent1">
                <a:shade val="80000"/>
                <a:hueOff val="49898"/>
                <a:satOff val="-894"/>
                <a:lumOff val="379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Visitar Consejos de Administración</a:t>
          </a:r>
        </a:p>
      </dsp:txBody>
      <dsp:txXfrm>
        <a:off x="3333064" y="34221"/>
        <a:ext cx="1785888" cy="1045511"/>
      </dsp:txXfrm>
    </dsp:sp>
    <dsp:sp modelId="{6D762395-0BB1-4166-BE9A-F746CF5176B3}">
      <dsp:nvSpPr>
        <dsp:cNvPr id="0" name=""/>
        <dsp:cNvSpPr/>
      </dsp:nvSpPr>
      <dsp:spPr>
        <a:xfrm>
          <a:off x="5314363" y="327460"/>
          <a:ext cx="392399" cy="459033"/>
        </a:xfrm>
        <a:prstGeom prst="rightArrow">
          <a:avLst>
            <a:gd name="adj1" fmla="val 60000"/>
            <a:gd name="adj2" fmla="val 50000"/>
          </a:avLst>
        </a:prstGeom>
        <a:solidFill>
          <a:schemeClr val="accent1">
            <a:shade val="90000"/>
            <a:hueOff val="58204"/>
            <a:satOff val="-997"/>
            <a:lumOff val="399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a:off x="5314363" y="419267"/>
        <a:ext cx="274679" cy="275419"/>
      </dsp:txXfrm>
    </dsp:sp>
    <dsp:sp modelId="{CECA356E-B981-42A9-A170-4A564720F7FA}">
      <dsp:nvSpPr>
        <dsp:cNvPr id="0" name=""/>
        <dsp:cNvSpPr/>
      </dsp:nvSpPr>
      <dsp:spPr>
        <a:xfrm>
          <a:off x="5891857" y="1694"/>
          <a:ext cx="1850942" cy="1110565"/>
        </a:xfrm>
        <a:prstGeom prst="roundRect">
          <a:avLst>
            <a:gd name="adj" fmla="val 10000"/>
          </a:avLst>
        </a:prstGeom>
        <a:gradFill rotWithShape="0">
          <a:gsLst>
            <a:gs pos="0">
              <a:schemeClr val="accent1">
                <a:shade val="80000"/>
                <a:hueOff val="99795"/>
                <a:satOff val="-1787"/>
                <a:lumOff val="7596"/>
                <a:alphaOff val="0"/>
                <a:satMod val="103000"/>
                <a:lumMod val="102000"/>
                <a:tint val="94000"/>
              </a:schemeClr>
            </a:gs>
            <a:gs pos="50000">
              <a:schemeClr val="accent1">
                <a:shade val="80000"/>
                <a:hueOff val="99795"/>
                <a:satOff val="-1787"/>
                <a:lumOff val="7596"/>
                <a:alphaOff val="0"/>
                <a:satMod val="110000"/>
                <a:lumMod val="100000"/>
                <a:shade val="100000"/>
              </a:schemeClr>
            </a:gs>
            <a:gs pos="100000">
              <a:schemeClr val="accent1">
                <a:shade val="80000"/>
                <a:hueOff val="99795"/>
                <a:satOff val="-1787"/>
                <a:lumOff val="759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Convocar a Asamblea de Socios y Aprobar Modelo de Negocio</a:t>
          </a:r>
        </a:p>
      </dsp:txBody>
      <dsp:txXfrm>
        <a:off x="5924384" y="34221"/>
        <a:ext cx="1785888" cy="1045511"/>
      </dsp:txXfrm>
    </dsp:sp>
    <dsp:sp modelId="{D750353A-5114-4F7B-834A-FAB010DA27F6}">
      <dsp:nvSpPr>
        <dsp:cNvPr id="0" name=""/>
        <dsp:cNvSpPr/>
      </dsp:nvSpPr>
      <dsp:spPr>
        <a:xfrm rot="5400000">
          <a:off x="6621128" y="1241825"/>
          <a:ext cx="392399" cy="459033"/>
        </a:xfrm>
        <a:prstGeom prst="rightArrow">
          <a:avLst>
            <a:gd name="adj1" fmla="val 60000"/>
            <a:gd name="adj2" fmla="val 50000"/>
          </a:avLst>
        </a:prstGeom>
        <a:solidFill>
          <a:schemeClr val="accent1">
            <a:shade val="90000"/>
            <a:hueOff val="116408"/>
            <a:satOff val="-1994"/>
            <a:lumOff val="798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R" sz="1900" kern="1200"/>
        </a:p>
      </dsp:txBody>
      <dsp:txXfrm rot="-5400000">
        <a:off x="6679618" y="1275142"/>
        <a:ext cx="275419" cy="274679"/>
      </dsp:txXfrm>
    </dsp:sp>
    <dsp:sp modelId="{B41A77F1-0317-47D4-850C-EB299247E3A1}">
      <dsp:nvSpPr>
        <dsp:cNvPr id="0" name=""/>
        <dsp:cNvSpPr/>
      </dsp:nvSpPr>
      <dsp:spPr>
        <a:xfrm>
          <a:off x="5891857" y="1852636"/>
          <a:ext cx="1850942" cy="1110565"/>
        </a:xfrm>
        <a:prstGeom prst="roundRect">
          <a:avLst>
            <a:gd name="adj" fmla="val 10000"/>
          </a:avLst>
        </a:prstGeom>
        <a:gradFill rotWithShape="0">
          <a:gsLst>
            <a:gs pos="0">
              <a:schemeClr val="accent1">
                <a:shade val="80000"/>
                <a:hueOff val="149693"/>
                <a:satOff val="-2681"/>
                <a:lumOff val="11394"/>
                <a:alphaOff val="0"/>
                <a:satMod val="103000"/>
                <a:lumMod val="102000"/>
                <a:tint val="94000"/>
              </a:schemeClr>
            </a:gs>
            <a:gs pos="50000">
              <a:schemeClr val="accent1">
                <a:shade val="80000"/>
                <a:hueOff val="149693"/>
                <a:satOff val="-2681"/>
                <a:lumOff val="11394"/>
                <a:alphaOff val="0"/>
                <a:satMod val="110000"/>
                <a:lumMod val="100000"/>
                <a:shade val="100000"/>
              </a:schemeClr>
            </a:gs>
            <a:gs pos="100000">
              <a:schemeClr val="accent1">
                <a:shade val="80000"/>
                <a:hueOff val="149693"/>
                <a:satOff val="-2681"/>
                <a:lumOff val="1139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a:latin typeface="Abadi" panose="020B0604020104020204" pitchFamily="34" charset="0"/>
            </a:rPr>
            <a:t>Modificar </a:t>
          </a:r>
          <a:r>
            <a:rPr lang="es-CR" sz="1400" b="1" kern="1200" dirty="0">
              <a:latin typeface="Abadi" panose="020B0604020104020204" pitchFamily="34" charset="0"/>
            </a:rPr>
            <a:t>el Estatuto</a:t>
          </a:r>
        </a:p>
      </dsp:txBody>
      <dsp:txXfrm>
        <a:off x="5924384" y="1885163"/>
        <a:ext cx="1785888" cy="1045511"/>
      </dsp:txXfrm>
    </dsp:sp>
    <dsp:sp modelId="{B314D5AE-03E5-4E39-A377-944196509C72}">
      <dsp:nvSpPr>
        <dsp:cNvPr id="0" name=""/>
        <dsp:cNvSpPr/>
      </dsp:nvSpPr>
      <dsp:spPr>
        <a:xfrm rot="10800000">
          <a:off x="5336574" y="2178402"/>
          <a:ext cx="392399" cy="459033"/>
        </a:xfrm>
        <a:prstGeom prst="rightArrow">
          <a:avLst>
            <a:gd name="adj1" fmla="val 60000"/>
            <a:gd name="adj2" fmla="val 50000"/>
          </a:avLst>
        </a:prstGeom>
        <a:solidFill>
          <a:schemeClr val="accent1">
            <a:shade val="90000"/>
            <a:hueOff val="174613"/>
            <a:satOff val="-2991"/>
            <a:lumOff val="1198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10800000">
        <a:off x="5454294" y="2270209"/>
        <a:ext cx="274679" cy="275419"/>
      </dsp:txXfrm>
    </dsp:sp>
    <dsp:sp modelId="{CDEF1D9B-BA8C-4199-922C-A3B684CA534F}">
      <dsp:nvSpPr>
        <dsp:cNvPr id="0" name=""/>
        <dsp:cNvSpPr/>
      </dsp:nvSpPr>
      <dsp:spPr>
        <a:xfrm>
          <a:off x="3300537" y="1852636"/>
          <a:ext cx="1850942" cy="1110565"/>
        </a:xfrm>
        <a:prstGeom prst="roundRect">
          <a:avLst>
            <a:gd name="adj" fmla="val 10000"/>
          </a:avLst>
        </a:prstGeom>
        <a:gradFill rotWithShape="0">
          <a:gsLst>
            <a:gs pos="0">
              <a:schemeClr val="accent1">
                <a:shade val="80000"/>
                <a:hueOff val="199590"/>
                <a:satOff val="-3575"/>
                <a:lumOff val="15191"/>
                <a:alphaOff val="0"/>
                <a:satMod val="103000"/>
                <a:lumMod val="102000"/>
                <a:tint val="94000"/>
              </a:schemeClr>
            </a:gs>
            <a:gs pos="50000">
              <a:schemeClr val="accent1">
                <a:shade val="80000"/>
                <a:hueOff val="199590"/>
                <a:satOff val="-3575"/>
                <a:lumOff val="15191"/>
                <a:alphaOff val="0"/>
                <a:satMod val="110000"/>
                <a:lumMod val="100000"/>
                <a:shade val="100000"/>
              </a:schemeClr>
            </a:gs>
            <a:gs pos="100000">
              <a:schemeClr val="accent1">
                <a:shade val="80000"/>
                <a:hueOff val="199590"/>
                <a:satOff val="-3575"/>
                <a:lumOff val="1519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Crear Reglamentos</a:t>
          </a:r>
        </a:p>
      </dsp:txBody>
      <dsp:txXfrm>
        <a:off x="3333064" y="1885163"/>
        <a:ext cx="1785888" cy="1045511"/>
      </dsp:txXfrm>
    </dsp:sp>
    <dsp:sp modelId="{8F6A324A-0F8A-4001-813D-DEF322D42467}">
      <dsp:nvSpPr>
        <dsp:cNvPr id="0" name=""/>
        <dsp:cNvSpPr/>
      </dsp:nvSpPr>
      <dsp:spPr>
        <a:xfrm rot="10800000">
          <a:off x="2745255" y="2178402"/>
          <a:ext cx="392399" cy="459033"/>
        </a:xfrm>
        <a:prstGeom prst="rightArrow">
          <a:avLst>
            <a:gd name="adj1" fmla="val 60000"/>
            <a:gd name="adj2" fmla="val 50000"/>
          </a:avLst>
        </a:prstGeom>
        <a:solidFill>
          <a:schemeClr val="accent1">
            <a:shade val="90000"/>
            <a:hueOff val="232817"/>
            <a:satOff val="-3987"/>
            <a:lumOff val="1597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10800000">
        <a:off x="2862975" y="2270209"/>
        <a:ext cx="274679" cy="275419"/>
      </dsp:txXfrm>
    </dsp:sp>
    <dsp:sp modelId="{4154598E-CC95-451A-B4C7-7EA05C923AA4}">
      <dsp:nvSpPr>
        <dsp:cNvPr id="0" name=""/>
        <dsp:cNvSpPr/>
      </dsp:nvSpPr>
      <dsp:spPr>
        <a:xfrm>
          <a:off x="709218" y="1852636"/>
          <a:ext cx="1850942" cy="1110565"/>
        </a:xfrm>
        <a:prstGeom prst="roundRect">
          <a:avLst>
            <a:gd name="adj" fmla="val 10000"/>
          </a:avLst>
        </a:prstGeom>
        <a:gradFill rotWithShape="0">
          <a:gsLst>
            <a:gs pos="0">
              <a:schemeClr val="accent1">
                <a:shade val="80000"/>
                <a:hueOff val="249488"/>
                <a:satOff val="-4469"/>
                <a:lumOff val="18989"/>
                <a:alphaOff val="0"/>
                <a:satMod val="103000"/>
                <a:lumMod val="102000"/>
                <a:tint val="94000"/>
              </a:schemeClr>
            </a:gs>
            <a:gs pos="50000">
              <a:schemeClr val="accent1">
                <a:shade val="80000"/>
                <a:hueOff val="249488"/>
                <a:satOff val="-4469"/>
                <a:lumOff val="18989"/>
                <a:alphaOff val="0"/>
                <a:satMod val="110000"/>
                <a:lumMod val="100000"/>
                <a:shade val="100000"/>
              </a:schemeClr>
            </a:gs>
            <a:gs pos="100000">
              <a:schemeClr val="accent1">
                <a:shade val="80000"/>
                <a:hueOff val="249488"/>
                <a:satOff val="-4469"/>
                <a:lumOff val="1898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a:latin typeface="Abadi" panose="020B0604020104020204" pitchFamily="34" charset="0"/>
            </a:rPr>
            <a:t>Definir </a:t>
          </a:r>
          <a:r>
            <a:rPr lang="es-CR" sz="1400" b="1" kern="1200" dirty="0">
              <a:latin typeface="Abadi" panose="020B0604020104020204" pitchFamily="34" charset="0"/>
            </a:rPr>
            <a:t>nuevos modelos de medición</a:t>
          </a:r>
        </a:p>
      </dsp:txBody>
      <dsp:txXfrm>
        <a:off x="741745" y="1885163"/>
        <a:ext cx="1785888" cy="1045511"/>
      </dsp:txXfrm>
    </dsp:sp>
    <dsp:sp modelId="{A08B75E0-EDA9-42E6-B4BB-625C92202751}">
      <dsp:nvSpPr>
        <dsp:cNvPr id="0" name=""/>
        <dsp:cNvSpPr/>
      </dsp:nvSpPr>
      <dsp:spPr>
        <a:xfrm rot="5400000">
          <a:off x="1438489" y="3092768"/>
          <a:ext cx="392399" cy="459033"/>
        </a:xfrm>
        <a:prstGeom prst="rightArrow">
          <a:avLst>
            <a:gd name="adj1" fmla="val 60000"/>
            <a:gd name="adj2" fmla="val 50000"/>
          </a:avLst>
        </a:prstGeom>
        <a:solidFill>
          <a:schemeClr val="accent1">
            <a:shade val="90000"/>
            <a:hueOff val="291021"/>
            <a:satOff val="-4984"/>
            <a:lumOff val="1996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5400000">
        <a:off x="1496979" y="3126085"/>
        <a:ext cx="275419" cy="274679"/>
      </dsp:txXfrm>
    </dsp:sp>
    <dsp:sp modelId="{80B09B73-66AA-4F07-845D-A33A345832DD}">
      <dsp:nvSpPr>
        <dsp:cNvPr id="0" name=""/>
        <dsp:cNvSpPr/>
      </dsp:nvSpPr>
      <dsp:spPr>
        <a:xfrm>
          <a:off x="709218" y="3703579"/>
          <a:ext cx="1850942" cy="1110565"/>
        </a:xfrm>
        <a:prstGeom prst="roundRect">
          <a:avLst>
            <a:gd name="adj" fmla="val 10000"/>
          </a:avLst>
        </a:prstGeom>
        <a:gradFill rotWithShape="0">
          <a:gsLst>
            <a:gs pos="0">
              <a:schemeClr val="accent1">
                <a:shade val="80000"/>
                <a:hueOff val="299385"/>
                <a:satOff val="-5362"/>
                <a:lumOff val="22787"/>
                <a:alphaOff val="0"/>
                <a:satMod val="103000"/>
                <a:lumMod val="102000"/>
                <a:tint val="94000"/>
              </a:schemeClr>
            </a:gs>
            <a:gs pos="50000">
              <a:schemeClr val="accent1">
                <a:shade val="80000"/>
                <a:hueOff val="299385"/>
                <a:satOff val="-5362"/>
                <a:lumOff val="22787"/>
                <a:alphaOff val="0"/>
                <a:satMod val="110000"/>
                <a:lumMod val="100000"/>
                <a:shade val="100000"/>
              </a:schemeClr>
            </a:gs>
            <a:gs pos="100000">
              <a:schemeClr val="accent1">
                <a:shade val="80000"/>
                <a:hueOff val="299385"/>
                <a:satOff val="-5362"/>
                <a:lumOff val="2278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Otros</a:t>
          </a:r>
          <a:r>
            <a:rPr lang="en-US" sz="1400" b="1" kern="1200" dirty="0"/>
            <a:t> del </a:t>
          </a:r>
          <a:r>
            <a:rPr lang="en-US" sz="1400" b="1" kern="1200" dirty="0" err="1"/>
            <a:t>marco</a:t>
          </a:r>
          <a:r>
            <a:rPr lang="en-US" sz="1400" b="1" kern="1200" dirty="0"/>
            <a:t> Legal</a:t>
          </a:r>
        </a:p>
      </dsp:txBody>
      <dsp:txXfrm>
        <a:off x="741745" y="3736106"/>
        <a:ext cx="1785888" cy="1045511"/>
      </dsp:txXfrm>
    </dsp:sp>
    <dsp:sp modelId="{06A23240-8AA5-472D-94A4-334A9FB7C7E5}">
      <dsp:nvSpPr>
        <dsp:cNvPr id="0" name=""/>
        <dsp:cNvSpPr/>
      </dsp:nvSpPr>
      <dsp:spPr>
        <a:xfrm>
          <a:off x="2723043" y="4029345"/>
          <a:ext cx="392399" cy="459033"/>
        </a:xfrm>
        <a:prstGeom prst="rightArrow">
          <a:avLst>
            <a:gd name="adj1" fmla="val 60000"/>
            <a:gd name="adj2" fmla="val 50000"/>
          </a:avLst>
        </a:prstGeom>
        <a:solidFill>
          <a:schemeClr val="accent1">
            <a:shade val="90000"/>
            <a:hueOff val="349225"/>
            <a:satOff val="-5981"/>
            <a:lumOff val="2396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R" sz="1900" b="1" kern="1200"/>
        </a:p>
      </dsp:txBody>
      <dsp:txXfrm>
        <a:off x="2723043" y="4121152"/>
        <a:ext cx="274679" cy="275419"/>
      </dsp:txXfrm>
    </dsp:sp>
    <dsp:sp modelId="{1B5F14AD-1F2C-4081-B3E4-D0186F86F679}">
      <dsp:nvSpPr>
        <dsp:cNvPr id="0" name=""/>
        <dsp:cNvSpPr/>
      </dsp:nvSpPr>
      <dsp:spPr>
        <a:xfrm>
          <a:off x="3300537" y="3703579"/>
          <a:ext cx="1850942" cy="1110565"/>
        </a:xfrm>
        <a:prstGeom prst="roundRect">
          <a:avLst>
            <a:gd name="adj" fmla="val 10000"/>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Iniciar</a:t>
          </a:r>
          <a:r>
            <a:rPr lang="en-US" sz="1400" b="1" kern="1200" dirty="0"/>
            <a:t> </a:t>
          </a:r>
          <a:r>
            <a:rPr lang="en-US" sz="1400" b="1" kern="1200" dirty="0" err="1"/>
            <a:t>operación</a:t>
          </a:r>
          <a:r>
            <a:rPr lang="en-US" sz="1400" b="1" kern="1200" dirty="0"/>
            <a:t> en 2023</a:t>
          </a:r>
        </a:p>
      </dsp:txBody>
      <dsp:txXfrm>
        <a:off x="3333064" y="3736106"/>
        <a:ext cx="1785888" cy="1045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2840"/>
          <a:ext cx="56025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2840"/>
          <a:ext cx="5602589"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Regulación  prudencial  y  supervisión: </a:t>
          </a:r>
          <a:r>
            <a:rPr lang="es-CR" sz="1600" kern="1200" dirty="0"/>
            <a:t>Sus  objetivos son incrementar  la seguridad y solvencia de los sistemas financieros, establecer requisitos de capital en base a riesgos, mejorar la eficiencia de las entidades financieras, fortalecer la supervisión bancaria y promover la transparencia de información.</a:t>
          </a:r>
        </a:p>
      </dsp:txBody>
      <dsp:txXfrm>
        <a:off x="0" y="2840"/>
        <a:ext cx="5602589" cy="1250303"/>
      </dsp:txXfrm>
    </dsp:sp>
    <dsp:sp modelId="{42BD9FE1-AFBA-44D5-B1E0-35CA379F7437}">
      <dsp:nvSpPr>
        <dsp:cNvPr id="0" name=""/>
        <dsp:cNvSpPr/>
      </dsp:nvSpPr>
      <dsp:spPr>
        <a:xfrm>
          <a:off x="0" y="1253143"/>
          <a:ext cx="56025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1AB39-DFFA-4825-A091-1247008D0D44}">
      <dsp:nvSpPr>
        <dsp:cNvPr id="0" name=""/>
        <dsp:cNvSpPr/>
      </dsp:nvSpPr>
      <dsp:spPr>
        <a:xfrm>
          <a:off x="0" y="1253143"/>
          <a:ext cx="5602589"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Prestamista de última instancia: </a:t>
          </a:r>
          <a:r>
            <a:rPr lang="es-CR" sz="1600" kern="1200" dirty="0"/>
            <a:t>Su objetivo es apoyar crisis sistémicas de  liquidez  de las  instituciones  financieras y reducir los problemas  de riesgo moral que podrían provocar una crisis sistémica.</a:t>
          </a:r>
        </a:p>
      </dsp:txBody>
      <dsp:txXfrm>
        <a:off x="0" y="1253143"/>
        <a:ext cx="5602589" cy="1250303"/>
      </dsp:txXfrm>
    </dsp:sp>
    <dsp:sp modelId="{1E99AE30-F9B9-4DDA-8A6C-6A66AE7402FD}">
      <dsp:nvSpPr>
        <dsp:cNvPr id="0" name=""/>
        <dsp:cNvSpPr/>
      </dsp:nvSpPr>
      <dsp:spPr>
        <a:xfrm>
          <a:off x="0" y="2503446"/>
          <a:ext cx="56025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83052-DFD8-4D94-88A4-DDF640CC3012}">
      <dsp:nvSpPr>
        <dsp:cNvPr id="0" name=""/>
        <dsp:cNvSpPr/>
      </dsp:nvSpPr>
      <dsp:spPr>
        <a:xfrm>
          <a:off x="0" y="2503446"/>
          <a:ext cx="5597117" cy="126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Esquema  de  resolución  bancaria: </a:t>
          </a:r>
          <a:r>
            <a:rPr lang="es-CR" sz="1600" kern="1200" dirty="0"/>
            <a:t>Su objetivo es resolver situaciones puntuales de instituciones financieras  insolventes, preservar la totalidad o una parte de la institución y privilegiar el pago a los ahorrantes pequeños. </a:t>
          </a:r>
        </a:p>
      </dsp:txBody>
      <dsp:txXfrm>
        <a:off x="0" y="2503446"/>
        <a:ext cx="5597117" cy="1261455"/>
      </dsp:txXfrm>
    </dsp:sp>
    <dsp:sp modelId="{7CB4A21A-3D1E-44C5-AC13-D4B42402C94C}">
      <dsp:nvSpPr>
        <dsp:cNvPr id="0" name=""/>
        <dsp:cNvSpPr/>
      </dsp:nvSpPr>
      <dsp:spPr>
        <a:xfrm>
          <a:off x="0" y="3764902"/>
          <a:ext cx="56025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88CAA-5DC2-41A2-94EA-1EB7F4C87F44}">
      <dsp:nvSpPr>
        <dsp:cNvPr id="0" name=""/>
        <dsp:cNvSpPr/>
      </dsp:nvSpPr>
      <dsp:spPr>
        <a:xfrm>
          <a:off x="0" y="3764902"/>
          <a:ext cx="5602589"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Seguro de Depósito</a:t>
          </a:r>
          <a:r>
            <a:rPr lang="es-CR" sz="1600" kern="1200" dirty="0">
              <a:solidFill>
                <a:schemeClr val="accent1">
                  <a:lumMod val="75000"/>
                </a:schemeClr>
              </a:solidFill>
            </a:rPr>
            <a:t>: </a:t>
          </a:r>
          <a:r>
            <a:rPr lang="es-CR" sz="1600" kern="1200" dirty="0"/>
            <a:t>Su  objetivo  es  precautelar  los intereses de los depositantes ante eventuales quiebras   o cesación de pagos de las instituciones financieras</a:t>
          </a:r>
        </a:p>
      </dsp:txBody>
      <dsp:txXfrm>
        <a:off x="0" y="3764902"/>
        <a:ext cx="5602589" cy="1250303"/>
      </dsp:txXfrm>
    </dsp:sp>
    <dsp:sp modelId="{EA940CF7-E591-4C11-8A49-962B8D01673C}">
      <dsp:nvSpPr>
        <dsp:cNvPr id="0" name=""/>
        <dsp:cNvSpPr/>
      </dsp:nvSpPr>
      <dsp:spPr>
        <a:xfrm>
          <a:off x="0" y="5015205"/>
          <a:ext cx="56025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B3D72-3A58-4473-94E5-95B7D6B9CA32}">
      <dsp:nvSpPr>
        <dsp:cNvPr id="0" name=""/>
        <dsp:cNvSpPr/>
      </dsp:nvSpPr>
      <dsp:spPr>
        <a:xfrm>
          <a:off x="0" y="5015205"/>
          <a:ext cx="5602589"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Fondo complementario o de instancia temprana: </a:t>
          </a:r>
          <a:r>
            <a:rPr lang="es-CR" sz="1600" kern="1200" dirty="0"/>
            <a:t>Su objetivo es apoyar financieramente a las entidades para fortalecer su liquidez y solvencia en las fases tempranas del deterioro.  </a:t>
          </a:r>
        </a:p>
        <a:p>
          <a:pPr marL="0" lvl="0" indent="0" algn="l" defTabSz="711200">
            <a:lnSpc>
              <a:spcPct val="90000"/>
            </a:lnSpc>
            <a:spcBef>
              <a:spcPct val="0"/>
            </a:spcBef>
            <a:spcAft>
              <a:spcPct val="35000"/>
            </a:spcAft>
            <a:buNone/>
          </a:pPr>
          <a:r>
            <a:rPr lang="es-CR" sz="1600" kern="1200" dirty="0"/>
            <a:t>Es un </a:t>
          </a:r>
          <a:r>
            <a:rPr lang="es-CR" sz="1600" u="sng" kern="1200" dirty="0"/>
            <a:t>mecanismo preventivo</a:t>
          </a:r>
          <a:r>
            <a:rPr lang="es-CR" sz="1600" kern="1200" dirty="0"/>
            <a:t>. </a:t>
          </a:r>
        </a:p>
      </dsp:txBody>
      <dsp:txXfrm>
        <a:off x="0" y="5015205"/>
        <a:ext cx="5602589" cy="1250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2227"/>
          <a:ext cx="387095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0"/>
          <a:ext cx="3867178" cy="2673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just" defTabSz="444500">
            <a:lnSpc>
              <a:spcPct val="100000"/>
            </a:lnSpc>
            <a:spcBef>
              <a:spcPct val="0"/>
            </a:spcBef>
            <a:spcAft>
              <a:spcPct val="35000"/>
            </a:spcAft>
            <a:buNone/>
          </a:pPr>
          <a:endParaRPr lang="es-CR" sz="1000" kern="1200" dirty="0"/>
        </a:p>
        <a:p>
          <a:pPr marL="0" lvl="0" indent="0" algn="just" defTabSz="444500">
            <a:lnSpc>
              <a:spcPct val="100000"/>
            </a:lnSpc>
            <a:spcBef>
              <a:spcPct val="0"/>
            </a:spcBef>
            <a:spcAft>
              <a:spcPct val="35000"/>
            </a:spcAft>
            <a:buNone/>
          </a:pPr>
          <a:r>
            <a:rPr lang="es-CR" sz="1600" kern="1200" dirty="0"/>
            <a:t>Mantener y potenciar el esfuerzo que desde hace más de 13 años el sector cooperativo de Ahorro y Crédito ha tratado de consolidar desde que se creó en el 2007 la Sociedad Cooperativa de Liquidez SCL y que en el 2018 se retomó con el Fondo de Garantía de Depósitos para continuar fortaleciendo la confianza de los ahorrantes.</a:t>
          </a:r>
        </a:p>
        <a:p>
          <a:pPr marL="0" lvl="0" indent="0" algn="just" defTabSz="444500">
            <a:lnSpc>
              <a:spcPct val="100000"/>
            </a:lnSpc>
            <a:spcBef>
              <a:spcPct val="0"/>
            </a:spcBef>
            <a:spcAft>
              <a:spcPct val="35000"/>
            </a:spcAft>
            <a:buNone/>
          </a:pPr>
          <a:endParaRPr lang="es-CR" sz="1600" kern="1200" dirty="0"/>
        </a:p>
      </dsp:txBody>
      <dsp:txXfrm>
        <a:off x="0" y="0"/>
        <a:ext cx="3867178" cy="2673016"/>
      </dsp:txXfrm>
    </dsp:sp>
    <dsp:sp modelId="{046E776F-1416-4F68-91D7-1A43CD1C96FC}">
      <dsp:nvSpPr>
        <dsp:cNvPr id="0" name=""/>
        <dsp:cNvSpPr/>
      </dsp:nvSpPr>
      <dsp:spPr>
        <a:xfrm>
          <a:off x="0" y="2675243"/>
          <a:ext cx="387095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856452-9262-4E2B-87BB-8AB98F40ED97}">
      <dsp:nvSpPr>
        <dsp:cNvPr id="0" name=""/>
        <dsp:cNvSpPr/>
      </dsp:nvSpPr>
      <dsp:spPr>
        <a:xfrm>
          <a:off x="0" y="2675243"/>
          <a:ext cx="3870959" cy="190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just" defTabSz="444500">
            <a:lnSpc>
              <a:spcPct val="100000"/>
            </a:lnSpc>
            <a:spcBef>
              <a:spcPct val="0"/>
            </a:spcBef>
            <a:spcAft>
              <a:spcPct val="35000"/>
            </a:spcAft>
            <a:buNone/>
          </a:pPr>
          <a:endParaRPr lang="es-CR" sz="1000" kern="1200" dirty="0"/>
        </a:p>
        <a:p>
          <a:pPr marL="0" lvl="0" indent="0" algn="just" defTabSz="444500">
            <a:lnSpc>
              <a:spcPct val="100000"/>
            </a:lnSpc>
            <a:spcBef>
              <a:spcPct val="0"/>
            </a:spcBef>
            <a:spcAft>
              <a:spcPct val="35000"/>
            </a:spcAft>
            <a:buNone/>
          </a:pPr>
          <a:r>
            <a:rPr lang="es-CR" sz="1600" kern="1200" dirty="0"/>
            <a:t>Contamos con una herramienta eficiente y propia para medir los riesgos particulares de cada Cooperativa, previniendo con este mecanismo el riesgo reputacional y de contagio en el sector Cooperativo de Ahorro y Crédito.</a:t>
          </a:r>
        </a:p>
      </dsp:txBody>
      <dsp:txXfrm>
        <a:off x="0" y="2675243"/>
        <a:ext cx="3870959" cy="1907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8"/>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8"/>
          <a:ext cx="5310642" cy="191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Contar con un mecanismo complementario que contribuya a la estabilidad de las entidades cooperativas afiliadas, ofreciendo alternativas de apoyo financiero ágiles, que fortalezcan la calidad de los activos de las entidades asociadas. Lo anterior, en condiciones financieras más favorables que las ofrecidas por el prestamista de última instancia.</a:t>
          </a:r>
        </a:p>
      </dsp:txBody>
      <dsp:txXfrm>
        <a:off x="0" y="8"/>
        <a:ext cx="5310642" cy="1914995"/>
      </dsp:txXfrm>
    </dsp:sp>
    <dsp:sp modelId="{D334BB5A-BE0C-4875-A97A-AF27E1891C36}">
      <dsp:nvSpPr>
        <dsp:cNvPr id="0" name=""/>
        <dsp:cNvSpPr/>
      </dsp:nvSpPr>
      <dsp:spPr>
        <a:xfrm>
          <a:off x="0" y="1915004"/>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BE5B609-A4F1-4350-A40B-1B5B4B6967C1}">
      <dsp:nvSpPr>
        <dsp:cNvPr id="0" name=""/>
        <dsp:cNvSpPr/>
      </dsp:nvSpPr>
      <dsp:spPr>
        <a:xfrm>
          <a:off x="0" y="1915004"/>
          <a:ext cx="5310642" cy="147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Fortalecer la confianza en las entidades afiliadas por parte de sus asociados e inversionistas con el objetivo de reducir sus primas de riesgo, consecuentemente sus costos de fondeo.</a:t>
          </a:r>
        </a:p>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endParaRPr lang="es-CR" sz="1600" kern="1200" dirty="0"/>
        </a:p>
      </dsp:txBody>
      <dsp:txXfrm>
        <a:off x="0" y="1915004"/>
        <a:ext cx="5310642" cy="1472194"/>
      </dsp:txXfrm>
    </dsp:sp>
    <dsp:sp modelId="{AB755B80-0141-4250-B42C-6C4DD8CF21CE}">
      <dsp:nvSpPr>
        <dsp:cNvPr id="0" name=""/>
        <dsp:cNvSpPr/>
      </dsp:nvSpPr>
      <dsp:spPr>
        <a:xfrm>
          <a:off x="0" y="3387199"/>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2A0DDF-765D-4070-8969-F6D299B9AF3A}">
      <dsp:nvSpPr>
        <dsp:cNvPr id="0" name=""/>
        <dsp:cNvSpPr/>
      </dsp:nvSpPr>
      <dsp:spPr>
        <a:xfrm>
          <a:off x="0" y="3387199"/>
          <a:ext cx="5310642" cy="1530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Brindar un servicio permanente de seguimiento técnico a las entidades asociadas mediante el monitoreo y el análisis financiero y de riesgos que contribuya con la gestión de los mismos, con la  transparencia y la buena gobernanza.</a:t>
          </a:r>
        </a:p>
      </dsp:txBody>
      <dsp:txXfrm>
        <a:off x="0" y="3387199"/>
        <a:ext cx="5310642" cy="1530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590"/>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590"/>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Ofrecer servicios que generen economías de escala, por ejemplo el fondeo con entes locales o internacionales y el desarrollo de proyectos regulatorios comunes, entre otros.</a:t>
          </a:r>
          <a:endParaRPr lang="es-CR" sz="1600" kern="1200" dirty="0"/>
        </a:p>
      </dsp:txBody>
      <dsp:txXfrm>
        <a:off x="0" y="590"/>
        <a:ext cx="5315834" cy="966995"/>
      </dsp:txXfrm>
    </dsp:sp>
    <dsp:sp modelId="{EB372F4F-6811-4B13-8690-65DA422ABEA2}">
      <dsp:nvSpPr>
        <dsp:cNvPr id="0" name=""/>
        <dsp:cNvSpPr/>
      </dsp:nvSpPr>
      <dsp:spPr>
        <a:xfrm>
          <a:off x="0" y="967586"/>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109F16C-5CA5-4CD1-9B53-908B7B40AB97}">
      <dsp:nvSpPr>
        <dsp:cNvPr id="0" name=""/>
        <dsp:cNvSpPr/>
      </dsp:nvSpPr>
      <dsp:spPr>
        <a:xfrm>
          <a:off x="0" y="967586"/>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s-CR" sz="1700" kern="1200" dirty="0">
              <a:solidFill>
                <a:schemeClr val="tx1"/>
              </a:solidFill>
            </a:rPr>
            <a:t>Brindar apoyo financiero y técnico para impulsar proyectos tecnológicos que beneficien la eficiencia operativa</a:t>
          </a:r>
        </a:p>
      </dsp:txBody>
      <dsp:txXfrm>
        <a:off x="0" y="967586"/>
        <a:ext cx="5315834" cy="966995"/>
      </dsp:txXfrm>
    </dsp:sp>
    <dsp:sp modelId="{0FE4923C-B421-4ADC-AACD-A589AAB38A98}">
      <dsp:nvSpPr>
        <dsp:cNvPr id="0" name=""/>
        <dsp:cNvSpPr/>
      </dsp:nvSpPr>
      <dsp:spPr>
        <a:xfrm>
          <a:off x="0" y="1934582"/>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1337028-5A8D-4F6D-929A-449B618A1A4A}">
      <dsp:nvSpPr>
        <dsp:cNvPr id="0" name=""/>
        <dsp:cNvSpPr/>
      </dsp:nvSpPr>
      <dsp:spPr>
        <a:xfrm>
          <a:off x="0" y="1934582"/>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s-CR" sz="1700" kern="1200" dirty="0">
              <a:solidFill>
                <a:schemeClr val="tx1"/>
              </a:solidFill>
            </a:rPr>
            <a:t>Ofrecer apoyo técnico para procesos de fusión, de adquisición, para estructurar capital y emisión oferta pública de títulos valores</a:t>
          </a:r>
        </a:p>
      </dsp:txBody>
      <dsp:txXfrm>
        <a:off x="0" y="1934582"/>
        <a:ext cx="5315834" cy="966995"/>
      </dsp:txXfrm>
    </dsp:sp>
    <dsp:sp modelId="{7798EBE8-A55F-4D62-9B1E-35ABA5E2B6A3}">
      <dsp:nvSpPr>
        <dsp:cNvPr id="0" name=""/>
        <dsp:cNvSpPr/>
      </dsp:nvSpPr>
      <dsp:spPr>
        <a:xfrm>
          <a:off x="0" y="2901577"/>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B063870-418E-4CBC-82FE-E5ACD27943EC}">
      <dsp:nvSpPr>
        <dsp:cNvPr id="0" name=""/>
        <dsp:cNvSpPr/>
      </dsp:nvSpPr>
      <dsp:spPr>
        <a:xfrm>
          <a:off x="0" y="2901577"/>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s-CR" sz="1700" kern="1200" dirty="0">
              <a:solidFill>
                <a:schemeClr val="tx1"/>
              </a:solidFill>
            </a:rPr>
            <a:t>A futuro, la posibilidad de vender servicios de asesoría técnica a otras entidades no afiliadas </a:t>
          </a:r>
        </a:p>
      </dsp:txBody>
      <dsp:txXfrm>
        <a:off x="0" y="2901577"/>
        <a:ext cx="5315834" cy="966995"/>
      </dsp:txXfrm>
    </dsp:sp>
    <dsp:sp modelId="{9905929A-AE04-4864-9214-B8B88EE579E1}">
      <dsp:nvSpPr>
        <dsp:cNvPr id="0" name=""/>
        <dsp:cNvSpPr/>
      </dsp:nvSpPr>
      <dsp:spPr>
        <a:xfrm>
          <a:off x="0" y="3868573"/>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3C2C144-67CA-431E-878B-797D71D02D29}">
      <dsp:nvSpPr>
        <dsp:cNvPr id="0" name=""/>
        <dsp:cNvSpPr/>
      </dsp:nvSpPr>
      <dsp:spPr>
        <a:xfrm>
          <a:off x="0" y="3868573"/>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s-CR" sz="1700" kern="1200" dirty="0">
              <a:solidFill>
                <a:schemeClr val="tx1"/>
              </a:solidFill>
            </a:rPr>
            <a:t>Con un fondo más maduro, brindar el seguro depósitos obligatorio con mejores condiciones para las cooperativas, incluyendo una mejor cobertura para los ahorrantes</a:t>
          </a:r>
        </a:p>
      </dsp:txBody>
      <dsp:txXfrm>
        <a:off x="0" y="3868573"/>
        <a:ext cx="5315834" cy="9669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2192B-E3EC-4417-89D3-BE98F361A636}">
      <dsp:nvSpPr>
        <dsp:cNvPr id="0" name=""/>
        <dsp:cNvSpPr/>
      </dsp:nvSpPr>
      <dsp:spPr>
        <a:xfrm>
          <a:off x="843014" y="4829035"/>
          <a:ext cx="371829" cy="354257"/>
        </a:xfrm>
        <a:custGeom>
          <a:avLst/>
          <a:gdLst/>
          <a:ahLst/>
          <a:cxnLst/>
          <a:rect l="0" t="0" r="0" b="0"/>
          <a:pathLst>
            <a:path>
              <a:moveTo>
                <a:pt x="0" y="0"/>
              </a:moveTo>
              <a:lnTo>
                <a:pt x="185914" y="0"/>
              </a:lnTo>
              <a:lnTo>
                <a:pt x="185914" y="354257"/>
              </a:lnTo>
              <a:lnTo>
                <a:pt x="371829" y="354257"/>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6089" y="4993325"/>
        <a:ext cx="25678" cy="25678"/>
      </dsp:txXfrm>
    </dsp:sp>
    <dsp:sp modelId="{6C3C8BBA-27DE-4514-B644-6980607A1433}">
      <dsp:nvSpPr>
        <dsp:cNvPr id="0" name=""/>
        <dsp:cNvSpPr/>
      </dsp:nvSpPr>
      <dsp:spPr>
        <a:xfrm>
          <a:off x="843014" y="4474777"/>
          <a:ext cx="371829" cy="354257"/>
        </a:xfrm>
        <a:custGeom>
          <a:avLst/>
          <a:gdLst/>
          <a:ahLst/>
          <a:cxnLst/>
          <a:rect l="0" t="0" r="0" b="0"/>
          <a:pathLst>
            <a:path>
              <a:moveTo>
                <a:pt x="0" y="354257"/>
              </a:moveTo>
              <a:lnTo>
                <a:pt x="185914" y="354257"/>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6089" y="4639067"/>
        <a:ext cx="25678" cy="25678"/>
      </dsp:txXfrm>
    </dsp:sp>
    <dsp:sp modelId="{CBE32516-3EF5-4FEF-9E47-9399824C81A2}">
      <dsp:nvSpPr>
        <dsp:cNvPr id="0" name=""/>
        <dsp:cNvSpPr/>
      </dsp:nvSpPr>
      <dsp:spPr>
        <a:xfrm>
          <a:off x="843014" y="1704108"/>
          <a:ext cx="371829" cy="1417031"/>
        </a:xfrm>
        <a:custGeom>
          <a:avLst/>
          <a:gdLst/>
          <a:ahLst/>
          <a:cxnLst/>
          <a:rect l="0" t="0" r="0" b="0"/>
          <a:pathLst>
            <a:path>
              <a:moveTo>
                <a:pt x="0" y="0"/>
              </a:moveTo>
              <a:lnTo>
                <a:pt x="185914" y="0"/>
              </a:lnTo>
              <a:lnTo>
                <a:pt x="185914" y="1417031"/>
              </a:lnTo>
              <a:lnTo>
                <a:pt x="371829" y="1417031"/>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992303" y="2375998"/>
        <a:ext cx="73250" cy="73250"/>
      </dsp:txXfrm>
    </dsp:sp>
    <dsp:sp modelId="{B144D8BC-4122-4EE6-BDCF-3F9291234A22}">
      <dsp:nvSpPr>
        <dsp:cNvPr id="0" name=""/>
        <dsp:cNvSpPr/>
      </dsp:nvSpPr>
      <dsp:spPr>
        <a:xfrm>
          <a:off x="843014" y="1704108"/>
          <a:ext cx="371829" cy="708515"/>
        </a:xfrm>
        <a:custGeom>
          <a:avLst/>
          <a:gdLst/>
          <a:ahLst/>
          <a:cxnLst/>
          <a:rect l="0" t="0" r="0" b="0"/>
          <a:pathLst>
            <a:path>
              <a:moveTo>
                <a:pt x="0" y="0"/>
              </a:moveTo>
              <a:lnTo>
                <a:pt x="185914" y="0"/>
              </a:lnTo>
              <a:lnTo>
                <a:pt x="185914" y="708515"/>
              </a:lnTo>
              <a:lnTo>
                <a:pt x="371829" y="70851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08924" y="2038362"/>
        <a:ext cx="40007" cy="40007"/>
      </dsp:txXfrm>
    </dsp:sp>
    <dsp:sp modelId="{E81D0B53-4E8C-4DFF-B328-69455182C32E}">
      <dsp:nvSpPr>
        <dsp:cNvPr id="0" name=""/>
        <dsp:cNvSpPr/>
      </dsp:nvSpPr>
      <dsp:spPr>
        <a:xfrm>
          <a:off x="843014" y="1658388"/>
          <a:ext cx="371829" cy="91440"/>
        </a:xfrm>
        <a:custGeom>
          <a:avLst/>
          <a:gdLst/>
          <a:ahLst/>
          <a:cxnLst/>
          <a:rect l="0" t="0" r="0" b="0"/>
          <a:pathLst>
            <a:path>
              <a:moveTo>
                <a:pt x="0" y="45720"/>
              </a:moveTo>
              <a:lnTo>
                <a:pt x="371829" y="4572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9633" y="1694812"/>
        <a:ext cx="18591" cy="18591"/>
      </dsp:txXfrm>
    </dsp:sp>
    <dsp:sp modelId="{1369F598-0AAE-4409-8378-600C7DE59496}">
      <dsp:nvSpPr>
        <dsp:cNvPr id="0" name=""/>
        <dsp:cNvSpPr/>
      </dsp:nvSpPr>
      <dsp:spPr>
        <a:xfrm>
          <a:off x="843014" y="995592"/>
          <a:ext cx="371829" cy="708515"/>
        </a:xfrm>
        <a:custGeom>
          <a:avLst/>
          <a:gdLst/>
          <a:ahLst/>
          <a:cxnLst/>
          <a:rect l="0" t="0" r="0" b="0"/>
          <a:pathLst>
            <a:path>
              <a:moveTo>
                <a:pt x="0" y="708515"/>
              </a:moveTo>
              <a:lnTo>
                <a:pt x="185914" y="708515"/>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08924" y="1329846"/>
        <a:ext cx="40007" cy="40007"/>
      </dsp:txXfrm>
    </dsp:sp>
    <dsp:sp modelId="{F9EADB30-1257-40CD-A7A1-EC9D10B80F85}">
      <dsp:nvSpPr>
        <dsp:cNvPr id="0" name=""/>
        <dsp:cNvSpPr/>
      </dsp:nvSpPr>
      <dsp:spPr>
        <a:xfrm>
          <a:off x="843014" y="287076"/>
          <a:ext cx="371829" cy="1417031"/>
        </a:xfrm>
        <a:custGeom>
          <a:avLst/>
          <a:gdLst/>
          <a:ahLst/>
          <a:cxnLst/>
          <a:rect l="0" t="0" r="0" b="0"/>
          <a:pathLst>
            <a:path>
              <a:moveTo>
                <a:pt x="0" y="1417031"/>
              </a:moveTo>
              <a:lnTo>
                <a:pt x="185914" y="1417031"/>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992303" y="958967"/>
        <a:ext cx="73250" cy="73250"/>
      </dsp:txXfrm>
    </dsp:sp>
    <dsp:sp modelId="{E9B05B9E-494B-4837-8F25-9A3A2FA1F9EF}">
      <dsp:nvSpPr>
        <dsp:cNvPr id="0" name=""/>
        <dsp:cNvSpPr/>
      </dsp:nvSpPr>
      <dsp:spPr>
        <a:xfrm rot="16200000">
          <a:off x="-932004" y="1420701"/>
          <a:ext cx="2983224" cy="566812"/>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Aharoni" panose="02010803020104030203" pitchFamily="2" charset="-79"/>
              <a:cs typeface="Aharoni" panose="02010803020104030203" pitchFamily="2" charset="-79"/>
            </a:rPr>
            <a:t>Área</a:t>
          </a:r>
          <a:r>
            <a:rPr lang="es-CR" sz="2800" kern="1200" dirty="0">
              <a:latin typeface="Aharoni" panose="02010803020104030203" pitchFamily="2" charset="-79"/>
              <a:cs typeface="Aharoni" panose="02010803020104030203" pitchFamily="2" charset="-79"/>
            </a:rPr>
            <a:t> </a:t>
          </a:r>
          <a:r>
            <a:rPr lang="es-CR" sz="2400" kern="1200" dirty="0">
              <a:latin typeface="Aharoni" panose="02010803020104030203" pitchFamily="2" charset="-79"/>
              <a:cs typeface="Aharoni" panose="02010803020104030203" pitchFamily="2" charset="-79"/>
            </a:rPr>
            <a:t>Técnica</a:t>
          </a:r>
          <a:endParaRPr lang="es-CR" sz="2800" kern="1200" dirty="0">
            <a:latin typeface="Aharoni" panose="02010803020104030203" pitchFamily="2" charset="-79"/>
            <a:cs typeface="Aharoni" panose="02010803020104030203" pitchFamily="2" charset="-79"/>
          </a:endParaRPr>
        </a:p>
      </dsp:txBody>
      <dsp:txXfrm>
        <a:off x="-932004" y="1420701"/>
        <a:ext cx="2983224" cy="566812"/>
      </dsp:txXfrm>
    </dsp:sp>
    <dsp:sp modelId="{BEB99801-4510-47CA-80FB-0F674EF7489E}">
      <dsp:nvSpPr>
        <dsp:cNvPr id="0" name=""/>
        <dsp:cNvSpPr/>
      </dsp:nvSpPr>
      <dsp:spPr>
        <a:xfrm>
          <a:off x="1214843" y="3670"/>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Monitoreo y análisis</a:t>
          </a:r>
        </a:p>
      </dsp:txBody>
      <dsp:txXfrm>
        <a:off x="1214843" y="3670"/>
        <a:ext cx="5083925" cy="566812"/>
      </dsp:txXfrm>
    </dsp:sp>
    <dsp:sp modelId="{D736DF17-33B9-4988-A1F1-F318DAC906A2}">
      <dsp:nvSpPr>
        <dsp:cNvPr id="0" name=""/>
        <dsp:cNvSpPr/>
      </dsp:nvSpPr>
      <dsp:spPr>
        <a:xfrm>
          <a:off x="1214843" y="712186"/>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Diagnósticos, Informes y Proyecciones</a:t>
          </a:r>
        </a:p>
      </dsp:txBody>
      <dsp:txXfrm>
        <a:off x="1214843" y="712186"/>
        <a:ext cx="5083925" cy="566812"/>
      </dsp:txXfrm>
    </dsp:sp>
    <dsp:sp modelId="{ABB6C8BE-A516-475C-89FE-979A2322E85D}">
      <dsp:nvSpPr>
        <dsp:cNvPr id="0" name=""/>
        <dsp:cNvSpPr/>
      </dsp:nvSpPr>
      <dsp:spPr>
        <a:xfrm>
          <a:off x="1214843" y="1420701"/>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Fondeo Consolidado</a:t>
          </a:r>
        </a:p>
      </dsp:txBody>
      <dsp:txXfrm>
        <a:off x="1214843" y="1420701"/>
        <a:ext cx="5083925" cy="566812"/>
      </dsp:txXfrm>
    </dsp:sp>
    <dsp:sp modelId="{24D1F08B-24A3-48D1-A9EF-DD6245D5E560}">
      <dsp:nvSpPr>
        <dsp:cNvPr id="0" name=""/>
        <dsp:cNvSpPr/>
      </dsp:nvSpPr>
      <dsp:spPr>
        <a:xfrm>
          <a:off x="1214843" y="2129217"/>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Estructuración de proyectos</a:t>
          </a:r>
        </a:p>
      </dsp:txBody>
      <dsp:txXfrm>
        <a:off x="1214843" y="2129217"/>
        <a:ext cx="5083925" cy="566812"/>
      </dsp:txXfrm>
    </dsp:sp>
    <dsp:sp modelId="{FC09FC6A-8737-4E26-BD9D-5911FDBC3C45}">
      <dsp:nvSpPr>
        <dsp:cNvPr id="0" name=""/>
        <dsp:cNvSpPr/>
      </dsp:nvSpPr>
      <dsp:spPr>
        <a:xfrm>
          <a:off x="1214843" y="2837733"/>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Asesoría técnica y otros servicios</a:t>
          </a:r>
        </a:p>
      </dsp:txBody>
      <dsp:txXfrm>
        <a:off x="1214843" y="2837733"/>
        <a:ext cx="5083925" cy="566812"/>
      </dsp:txXfrm>
    </dsp:sp>
    <dsp:sp modelId="{9C0F31BE-E412-48A4-A7F2-FBE35846E803}">
      <dsp:nvSpPr>
        <dsp:cNvPr id="0" name=""/>
        <dsp:cNvSpPr/>
      </dsp:nvSpPr>
      <dsp:spPr>
        <a:xfrm rot="16200000">
          <a:off x="-932004" y="4545629"/>
          <a:ext cx="2983224" cy="566812"/>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Aharoni" panose="02010803020104030203" pitchFamily="2" charset="-79"/>
              <a:cs typeface="Aharoni" panose="02010803020104030203" pitchFamily="2" charset="-79"/>
            </a:rPr>
            <a:t>Comité Técnico</a:t>
          </a:r>
        </a:p>
      </dsp:txBody>
      <dsp:txXfrm>
        <a:off x="-932004" y="4545629"/>
        <a:ext cx="2983224" cy="566812"/>
      </dsp:txXfrm>
    </dsp:sp>
    <dsp:sp modelId="{E2F560E7-205E-4D7E-89AE-65EFADDFF37E}">
      <dsp:nvSpPr>
        <dsp:cNvPr id="0" name=""/>
        <dsp:cNvSpPr/>
      </dsp:nvSpPr>
      <dsp:spPr>
        <a:xfrm>
          <a:off x="1214843" y="4191371"/>
          <a:ext cx="5083925" cy="566812"/>
        </a:xfrm>
        <a:prstGeom prst="rect">
          <a:avLst/>
        </a:prstGeom>
        <a:solidFill>
          <a:schemeClr val="accent5">
            <a:lumMod val="75000"/>
          </a:schemeClr>
        </a:solidFill>
        <a:ln>
          <a:solidFill>
            <a:srgbClr val="0070C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Admisibilidad</a:t>
          </a:r>
        </a:p>
      </dsp:txBody>
      <dsp:txXfrm>
        <a:off x="1214843" y="4191371"/>
        <a:ext cx="5083925" cy="566812"/>
      </dsp:txXfrm>
    </dsp:sp>
    <dsp:sp modelId="{E855CA12-1B88-4C35-B189-1AB84DEC7E83}">
      <dsp:nvSpPr>
        <dsp:cNvPr id="0" name=""/>
        <dsp:cNvSpPr/>
      </dsp:nvSpPr>
      <dsp:spPr>
        <a:xfrm>
          <a:off x="1214843" y="4899887"/>
          <a:ext cx="5083925" cy="566812"/>
        </a:xfrm>
        <a:prstGeom prst="rect">
          <a:avLst/>
        </a:prstGeom>
        <a:solidFill>
          <a:schemeClr val="accent5">
            <a:lumMod val="75000"/>
          </a:schemeClr>
        </a:solidFill>
        <a:ln>
          <a:solidFill>
            <a:srgbClr val="0070C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Aprobación de apoyos de Liquidez y Proyectos</a:t>
          </a:r>
        </a:p>
      </dsp:txBody>
      <dsp:txXfrm>
        <a:off x="1214843" y="4899887"/>
        <a:ext cx="5083925" cy="5668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3240"/>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3240"/>
          <a:ext cx="5694273" cy="579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Obligatoriedad de entrega oportuna de información periódica. </a:t>
          </a:r>
        </a:p>
      </dsp:txBody>
      <dsp:txXfrm>
        <a:off x="0" y="3240"/>
        <a:ext cx="5694273" cy="579585"/>
      </dsp:txXfrm>
    </dsp:sp>
    <dsp:sp modelId="{FCB83818-3C2E-4613-AD5F-587D4727DF3F}">
      <dsp:nvSpPr>
        <dsp:cNvPr id="0" name=""/>
        <dsp:cNvSpPr/>
      </dsp:nvSpPr>
      <dsp:spPr>
        <a:xfrm>
          <a:off x="0" y="582826"/>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E0721-371B-472F-90C8-E2BA707D9A57}">
      <dsp:nvSpPr>
        <dsp:cNvPr id="0" name=""/>
        <dsp:cNvSpPr/>
      </dsp:nvSpPr>
      <dsp:spPr>
        <a:xfrm>
          <a:off x="0" y="582826"/>
          <a:ext cx="5694273" cy="832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R" sz="1500" kern="1200" dirty="0">
              <a:latin typeface="+mn-lt"/>
            </a:rPr>
            <a:t>Tener la capacidad de solicitar garantías financieras o reales por los apoyos a ofrecer. </a:t>
          </a:r>
        </a:p>
      </dsp:txBody>
      <dsp:txXfrm>
        <a:off x="0" y="582826"/>
        <a:ext cx="5694273" cy="832213"/>
      </dsp:txXfrm>
    </dsp:sp>
    <dsp:sp modelId="{C779179B-03B0-4CDD-ABFC-A49B9567D229}">
      <dsp:nvSpPr>
        <dsp:cNvPr id="0" name=""/>
        <dsp:cNvSpPr/>
      </dsp:nvSpPr>
      <dsp:spPr>
        <a:xfrm>
          <a:off x="0" y="1415040"/>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94AE4A-390E-488F-9DC5-70C5622E8269}">
      <dsp:nvSpPr>
        <dsp:cNvPr id="0" name=""/>
        <dsp:cNvSpPr/>
      </dsp:nvSpPr>
      <dsp:spPr>
        <a:xfrm>
          <a:off x="0" y="1415040"/>
          <a:ext cx="5694273" cy="78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R" sz="1500" kern="1200" dirty="0">
              <a:latin typeface="+mn-lt"/>
            </a:rPr>
            <a:t>Establecer medidas correctivas en los beneficiarios para minimizar problemas de riesgo moral y de liquidez futuros. </a:t>
          </a:r>
        </a:p>
      </dsp:txBody>
      <dsp:txXfrm>
        <a:off x="0" y="1415040"/>
        <a:ext cx="5694273" cy="782669"/>
      </dsp:txXfrm>
    </dsp:sp>
    <dsp:sp modelId="{139249B0-99AD-4524-9C36-191AE0788E5D}">
      <dsp:nvSpPr>
        <dsp:cNvPr id="0" name=""/>
        <dsp:cNvSpPr/>
      </dsp:nvSpPr>
      <dsp:spPr>
        <a:xfrm>
          <a:off x="0" y="2197709"/>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032620-DDB7-4CF7-9E08-09DA6050071C}">
      <dsp:nvSpPr>
        <dsp:cNvPr id="0" name=""/>
        <dsp:cNvSpPr/>
      </dsp:nvSpPr>
      <dsp:spPr>
        <a:xfrm>
          <a:off x="0" y="2197709"/>
          <a:ext cx="5694273" cy="729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R" sz="1500" kern="1200" dirty="0">
              <a:latin typeface="+mn-lt"/>
            </a:rPr>
            <a:t>El Comité Técnico definirá </a:t>
          </a:r>
          <a:r>
            <a:rPr lang="es-CR" sz="1500" b="0" kern="1200" dirty="0">
              <a:latin typeface="+mn-lt"/>
            </a:rPr>
            <a:t>técnicamente</a:t>
          </a:r>
          <a:r>
            <a:rPr lang="es-CR" sz="1500" kern="1200" dirty="0">
              <a:latin typeface="+mn-lt"/>
            </a:rPr>
            <a:t>, para cada apoyo financiero el monto de la cuantía que se podrá otorgar y sus condiciones.</a:t>
          </a:r>
        </a:p>
      </dsp:txBody>
      <dsp:txXfrm>
        <a:off x="0" y="2197709"/>
        <a:ext cx="5694273" cy="729686"/>
      </dsp:txXfrm>
    </dsp:sp>
    <dsp:sp modelId="{61C8554A-D2AD-4B6B-969B-03B4A2707119}">
      <dsp:nvSpPr>
        <dsp:cNvPr id="0" name=""/>
        <dsp:cNvSpPr/>
      </dsp:nvSpPr>
      <dsp:spPr>
        <a:xfrm>
          <a:off x="0" y="2927395"/>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9F826D-7BD8-4603-8529-D9618DA6379E}">
      <dsp:nvSpPr>
        <dsp:cNvPr id="0" name=""/>
        <dsp:cNvSpPr/>
      </dsp:nvSpPr>
      <dsp:spPr>
        <a:xfrm>
          <a:off x="0" y="2927395"/>
          <a:ext cx="5694273" cy="916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R" sz="1500" kern="1200" dirty="0">
              <a:latin typeface="+mn-lt"/>
            </a:rPr>
            <a:t>Contar con políticas de colocación e inversiones establecidas técnicamente, que gestionen adecuadamente los riesgos financieros y no financieros y los conflictos de interés.</a:t>
          </a:r>
        </a:p>
      </dsp:txBody>
      <dsp:txXfrm>
        <a:off x="0" y="2927395"/>
        <a:ext cx="5694273" cy="916094"/>
      </dsp:txXfrm>
    </dsp:sp>
    <dsp:sp modelId="{6749AB56-EBE1-485B-A33A-3175FDC3268D}">
      <dsp:nvSpPr>
        <dsp:cNvPr id="0" name=""/>
        <dsp:cNvSpPr/>
      </dsp:nvSpPr>
      <dsp:spPr>
        <a:xfrm>
          <a:off x="0" y="3843490"/>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FE57D9-4C07-41BD-872A-43C6A656E742}">
      <dsp:nvSpPr>
        <dsp:cNvPr id="0" name=""/>
        <dsp:cNvSpPr/>
      </dsp:nvSpPr>
      <dsp:spPr>
        <a:xfrm>
          <a:off x="0" y="3843490"/>
          <a:ext cx="5694273" cy="96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R" sz="1500" kern="1200" dirty="0">
              <a:solidFill>
                <a:schemeClr val="tx1"/>
              </a:solidFill>
              <a:latin typeface="+mn-lt"/>
            </a:rPr>
            <a:t>El comité técnico definirá el porcentaje adecuado, en relación con el capital aportado que podrá otorgarse durante los primeros años de operación, sin que se afecte la estabilidad del Fondo</a:t>
          </a:r>
        </a:p>
      </dsp:txBody>
      <dsp:txXfrm>
        <a:off x="0" y="3843490"/>
        <a:ext cx="5694273" cy="967561"/>
      </dsp:txXfrm>
    </dsp:sp>
    <dsp:sp modelId="{82D3DCCB-BF67-4E3E-97A6-0FA34D7E2740}">
      <dsp:nvSpPr>
        <dsp:cNvPr id="0" name=""/>
        <dsp:cNvSpPr/>
      </dsp:nvSpPr>
      <dsp:spPr>
        <a:xfrm>
          <a:off x="0" y="4811052"/>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4C3DF-528A-4CC2-90BD-7424CB1E308D}">
      <dsp:nvSpPr>
        <dsp:cNvPr id="0" name=""/>
        <dsp:cNvSpPr/>
      </dsp:nvSpPr>
      <dsp:spPr>
        <a:xfrm>
          <a:off x="0" y="4811052"/>
          <a:ext cx="5694273" cy="753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R" sz="1500" kern="1200" dirty="0">
              <a:latin typeface="+mn-lt"/>
            </a:rPr>
            <a:t>Cuando se utilice el Fondo de Estabilidad el mismo debe restituirse por el beneficiario.</a:t>
          </a:r>
        </a:p>
      </dsp:txBody>
      <dsp:txXfrm>
        <a:off x="0" y="4811052"/>
        <a:ext cx="5694273" cy="753349"/>
      </dsp:txXfrm>
    </dsp:sp>
    <dsp:sp modelId="{6F09D99B-0D64-4A62-A44F-CEC6D7C0F23F}">
      <dsp:nvSpPr>
        <dsp:cNvPr id="0" name=""/>
        <dsp:cNvSpPr/>
      </dsp:nvSpPr>
      <dsp:spPr>
        <a:xfrm>
          <a:off x="0" y="5564401"/>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4C108E-5DF8-4CB0-ADAF-9933F67708BB}">
      <dsp:nvSpPr>
        <dsp:cNvPr id="0" name=""/>
        <dsp:cNvSpPr/>
      </dsp:nvSpPr>
      <dsp:spPr>
        <a:xfrm>
          <a:off x="0" y="5564401"/>
          <a:ext cx="5694273" cy="703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R" sz="1500" kern="1200" dirty="0"/>
            <a:t>Los excedentes formarán parte de la reserva de fortalecimiento del Fondo</a:t>
          </a:r>
          <a:endParaRPr lang="es-CR" sz="1500" kern="1200" dirty="0">
            <a:latin typeface="+mn-lt"/>
          </a:endParaRPr>
        </a:p>
      </dsp:txBody>
      <dsp:txXfrm>
        <a:off x="0" y="5564401"/>
        <a:ext cx="5694273" cy="7033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600"/>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600"/>
          <a:ext cx="5709956" cy="111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latin typeface="+mn-lt"/>
            </a:rPr>
            <a:t>Las actividades complementarias del fondo así como el momento oportuno de iniciarlas, serán aprobadas por el Consejo de Administración, garantizando siempre la capacidad financiera, técnica y operativa del Fondo</a:t>
          </a:r>
        </a:p>
        <a:p>
          <a:pPr marL="0" lvl="0" indent="0" algn="just" defTabSz="711200">
            <a:lnSpc>
              <a:spcPct val="90000"/>
            </a:lnSpc>
            <a:spcBef>
              <a:spcPct val="0"/>
            </a:spcBef>
            <a:spcAft>
              <a:spcPct val="35000"/>
            </a:spcAft>
            <a:buNone/>
          </a:pPr>
          <a:endParaRPr lang="es-CR" sz="1600" kern="1200" dirty="0">
            <a:solidFill>
              <a:srgbClr val="FF0000"/>
            </a:solidFill>
            <a:latin typeface="+mn-lt"/>
          </a:endParaRPr>
        </a:p>
      </dsp:txBody>
      <dsp:txXfrm>
        <a:off x="0" y="600"/>
        <a:ext cx="5709956" cy="1110981"/>
      </dsp:txXfrm>
    </dsp:sp>
    <dsp:sp modelId="{227D0AAE-FFD6-404E-8043-FAF9EC3CF9C6}">
      <dsp:nvSpPr>
        <dsp:cNvPr id="0" name=""/>
        <dsp:cNvSpPr/>
      </dsp:nvSpPr>
      <dsp:spPr>
        <a:xfrm>
          <a:off x="0" y="1111581"/>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DDE0B9-4CAF-457A-92F5-5C679B7B06A7}">
      <dsp:nvSpPr>
        <dsp:cNvPr id="0" name=""/>
        <dsp:cNvSpPr/>
      </dsp:nvSpPr>
      <dsp:spPr>
        <a:xfrm>
          <a:off x="0" y="1111581"/>
          <a:ext cx="5715538" cy="975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Establecer reglamentos de operación para cada actividad que sea autorizada por el Consejo, cada reglamento deberá ser aprobado por esta misma instancia.</a:t>
          </a:r>
        </a:p>
      </dsp:txBody>
      <dsp:txXfrm>
        <a:off x="0" y="1111581"/>
        <a:ext cx="5715538" cy="975352"/>
      </dsp:txXfrm>
    </dsp:sp>
    <dsp:sp modelId="{730B2875-0298-489E-ADD6-03B81D54AF2D}">
      <dsp:nvSpPr>
        <dsp:cNvPr id="0" name=""/>
        <dsp:cNvSpPr/>
      </dsp:nvSpPr>
      <dsp:spPr>
        <a:xfrm>
          <a:off x="0" y="2086934"/>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B18AE-C376-4CE1-99C4-770C4C336574}">
      <dsp:nvSpPr>
        <dsp:cNvPr id="0" name=""/>
        <dsp:cNvSpPr/>
      </dsp:nvSpPr>
      <dsp:spPr>
        <a:xfrm>
          <a:off x="0" y="2086934"/>
          <a:ext cx="5715538" cy="989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Las afiliadas podrán ejercer su derecho de retiro en cualquier momento, siempre y cuando no mantengan obligaciones con el Fondo o las cancelen en su totalidad.  </a:t>
          </a:r>
        </a:p>
      </dsp:txBody>
      <dsp:txXfrm>
        <a:off x="0" y="2086934"/>
        <a:ext cx="5715538" cy="989873"/>
      </dsp:txXfrm>
    </dsp:sp>
    <dsp:sp modelId="{DC176D7C-C745-417B-BE8F-CA16B21A97BB}">
      <dsp:nvSpPr>
        <dsp:cNvPr id="0" name=""/>
        <dsp:cNvSpPr/>
      </dsp:nvSpPr>
      <dsp:spPr>
        <a:xfrm>
          <a:off x="0" y="3076808"/>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0F77C5-80B2-4E9A-A757-D282C0188FB6}">
      <dsp:nvSpPr>
        <dsp:cNvPr id="0" name=""/>
        <dsp:cNvSpPr/>
      </dsp:nvSpPr>
      <dsp:spPr>
        <a:xfrm>
          <a:off x="0" y="3076808"/>
          <a:ext cx="5715538" cy="950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Durante los primeros 10 años de operación el capital será devuelto un año después de presentada la renuncia sin exceder el 5% del capital del Fondo</a:t>
          </a:r>
        </a:p>
      </dsp:txBody>
      <dsp:txXfrm>
        <a:off x="0" y="3076808"/>
        <a:ext cx="5715538" cy="950970"/>
      </dsp:txXfrm>
    </dsp:sp>
    <dsp:sp modelId="{116B5E62-A4DB-44B9-B345-739B88FC493C}">
      <dsp:nvSpPr>
        <dsp:cNvPr id="0" name=""/>
        <dsp:cNvSpPr/>
      </dsp:nvSpPr>
      <dsp:spPr>
        <a:xfrm>
          <a:off x="0" y="4027778"/>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CC867D-D795-40EE-BB67-B0A9A62BEE38}">
      <dsp:nvSpPr>
        <dsp:cNvPr id="0" name=""/>
        <dsp:cNvSpPr/>
      </dsp:nvSpPr>
      <dsp:spPr>
        <a:xfrm>
          <a:off x="0" y="4027778"/>
          <a:ext cx="5715538" cy="79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A partir del año 11 el capital será devuelto un año después de presentada la renuncia sin exceder el 10% del capital del Fondo</a:t>
          </a:r>
        </a:p>
      </dsp:txBody>
      <dsp:txXfrm>
        <a:off x="0" y="4027778"/>
        <a:ext cx="5715538" cy="798305"/>
      </dsp:txXfrm>
    </dsp:sp>
    <dsp:sp modelId="{D1753606-B23E-4F9B-A487-9D17EE9E23C3}">
      <dsp:nvSpPr>
        <dsp:cNvPr id="0" name=""/>
        <dsp:cNvSpPr/>
      </dsp:nvSpPr>
      <dsp:spPr>
        <a:xfrm>
          <a:off x="0" y="4826083"/>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BC913A-4BF9-45A2-9E15-52FFE46FFC6F}">
      <dsp:nvSpPr>
        <dsp:cNvPr id="0" name=""/>
        <dsp:cNvSpPr/>
      </dsp:nvSpPr>
      <dsp:spPr>
        <a:xfrm>
          <a:off x="0" y="4826083"/>
          <a:ext cx="5709956" cy="1141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En caso de que la información financiera aportada al Fondo sea dolosamente alterada, la Asamblea tiene la potestad de aplicar la salida forzosa del Fondo y podrá determinar una  sanción económica de hasta 25% del capital aportado.</a:t>
          </a:r>
        </a:p>
      </dsp:txBody>
      <dsp:txXfrm>
        <a:off x="0" y="4826083"/>
        <a:ext cx="5709956" cy="1141431"/>
      </dsp:txXfrm>
    </dsp:sp>
    <dsp:sp modelId="{4689E103-53DB-4A22-9446-E181DD715914}">
      <dsp:nvSpPr>
        <dsp:cNvPr id="0" name=""/>
        <dsp:cNvSpPr/>
      </dsp:nvSpPr>
      <dsp:spPr>
        <a:xfrm>
          <a:off x="0" y="5967515"/>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EEF6CC-8667-485D-844B-6B8C427BFD0C}">
      <dsp:nvSpPr>
        <dsp:cNvPr id="0" name=""/>
        <dsp:cNvSpPr/>
      </dsp:nvSpPr>
      <dsp:spPr>
        <a:xfrm>
          <a:off x="0" y="5967515"/>
          <a:ext cx="5715538" cy="59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El esquema de aportación será revisado en el año 5 de operación (2026)</a:t>
          </a:r>
        </a:p>
      </dsp:txBody>
      <dsp:txXfrm>
        <a:off x="0" y="5967515"/>
        <a:ext cx="5715538" cy="5952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B4CAE-B315-4D6F-A227-8631EBADA756}">
      <dsp:nvSpPr>
        <dsp:cNvPr id="0" name=""/>
        <dsp:cNvSpPr/>
      </dsp:nvSpPr>
      <dsp:spPr>
        <a:xfrm>
          <a:off x="0" y="2218"/>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68522-337D-44A7-AEE4-01505F25EF88}">
      <dsp:nvSpPr>
        <dsp:cNvPr id="0" name=""/>
        <dsp:cNvSpPr/>
      </dsp:nvSpPr>
      <dsp:spPr>
        <a:xfrm>
          <a:off x="231660" y="172434"/>
          <a:ext cx="628522" cy="60488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000" b="-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19B23F-6419-4C84-84F1-26AF57CEADD0}">
      <dsp:nvSpPr>
        <dsp:cNvPr id="0" name=""/>
        <dsp:cNvSpPr/>
      </dsp:nvSpPr>
      <dsp:spPr>
        <a:xfrm>
          <a:off x="1091843" y="2218"/>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kern="1200" dirty="0"/>
            <a:t>Acceso a </a:t>
          </a:r>
          <a:r>
            <a:rPr lang="es-CR" sz="1600" b="1" kern="1200" dirty="0"/>
            <a:t>líneas de apoyo ágiles </a:t>
          </a:r>
          <a:r>
            <a:rPr lang="es-CR" sz="1600" kern="1200" dirty="0"/>
            <a:t>para atender problemas de liquidez, contingencias o implementar nuevos proyectos </a:t>
          </a:r>
          <a:r>
            <a:rPr lang="es-CR" sz="1600" b="1" kern="1200" dirty="0"/>
            <a:t>a un menor costo</a:t>
          </a:r>
          <a:endParaRPr lang="en-US" sz="1600" b="1" kern="1200" dirty="0"/>
        </a:p>
      </dsp:txBody>
      <dsp:txXfrm>
        <a:off x="1091843" y="2218"/>
        <a:ext cx="5211121" cy="945319"/>
      </dsp:txXfrm>
    </dsp:sp>
    <dsp:sp modelId="{F1684A7C-FD79-40FC-AE24-B716B9EFE6CB}">
      <dsp:nvSpPr>
        <dsp:cNvPr id="0" name=""/>
        <dsp:cNvSpPr/>
      </dsp:nvSpPr>
      <dsp:spPr>
        <a:xfrm>
          <a:off x="0" y="1183867"/>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F26F13-8737-4502-BDDF-C468D8738C7F}">
      <dsp:nvSpPr>
        <dsp:cNvPr id="0" name=""/>
        <dsp:cNvSpPr/>
      </dsp:nvSpPr>
      <dsp:spPr>
        <a:xfrm>
          <a:off x="285959" y="1396564"/>
          <a:ext cx="519925" cy="519925"/>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505CCF-311B-469E-B44F-9B49E0D6DE7F}">
      <dsp:nvSpPr>
        <dsp:cNvPr id="0" name=""/>
        <dsp:cNvSpPr/>
      </dsp:nvSpPr>
      <dsp:spPr>
        <a:xfrm>
          <a:off x="1091843" y="1183867"/>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dirty="0"/>
            <a:t>Mitigador</a:t>
          </a:r>
          <a:r>
            <a:rPr lang="es-CR" sz="1600" kern="1200" dirty="0"/>
            <a:t> para </a:t>
          </a:r>
          <a:r>
            <a:rPr lang="es-CR" sz="1600" b="1" kern="1200" dirty="0"/>
            <a:t>contagio cooperativo </a:t>
          </a:r>
          <a:r>
            <a:rPr lang="es-CR" sz="1600" kern="1200" dirty="0"/>
            <a:t>y el </a:t>
          </a:r>
          <a:r>
            <a:rPr lang="es-CR" sz="1600" b="1" kern="1200" dirty="0"/>
            <a:t>riesgo reputacional</a:t>
          </a:r>
          <a:endParaRPr lang="en-US" sz="1600" b="0" kern="1200" dirty="0"/>
        </a:p>
      </dsp:txBody>
      <dsp:txXfrm>
        <a:off x="1091843" y="1183867"/>
        <a:ext cx="5211121" cy="945319"/>
      </dsp:txXfrm>
    </dsp:sp>
    <dsp:sp modelId="{68C6AE65-B7B1-4560-8947-D5FB673922D4}">
      <dsp:nvSpPr>
        <dsp:cNvPr id="0" name=""/>
        <dsp:cNvSpPr/>
      </dsp:nvSpPr>
      <dsp:spPr>
        <a:xfrm>
          <a:off x="0" y="2365516"/>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159B2B-F249-488D-BCD6-55E7C2890129}">
      <dsp:nvSpPr>
        <dsp:cNvPr id="0" name=""/>
        <dsp:cNvSpPr/>
      </dsp:nvSpPr>
      <dsp:spPr>
        <a:xfrm>
          <a:off x="285959" y="2578212"/>
          <a:ext cx="519925" cy="519925"/>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3BCBE-ABF2-43AB-AF35-832FD8841F76}">
      <dsp:nvSpPr>
        <dsp:cNvPr id="0" name=""/>
        <dsp:cNvSpPr/>
      </dsp:nvSpPr>
      <dsp:spPr>
        <a:xfrm>
          <a:off x="1091843" y="2365516"/>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dirty="0"/>
            <a:t>Mejorar el margen de intermediación </a:t>
          </a:r>
          <a:r>
            <a:rPr lang="es-CR" sz="1600" b="0" kern="1200" dirty="0"/>
            <a:t>brindando un mecanismo adicional de respaldo a los ahorrantes  y generando economías de escala</a:t>
          </a:r>
          <a:endParaRPr lang="en-US" sz="1600" b="0" kern="1200" dirty="0"/>
        </a:p>
      </dsp:txBody>
      <dsp:txXfrm>
        <a:off x="1091843" y="2365516"/>
        <a:ext cx="5211121" cy="945319"/>
      </dsp:txXfrm>
    </dsp:sp>
    <dsp:sp modelId="{E9781C15-2AF7-48EF-A057-F5E96A3BAACC}">
      <dsp:nvSpPr>
        <dsp:cNvPr id="0" name=""/>
        <dsp:cNvSpPr/>
      </dsp:nvSpPr>
      <dsp:spPr>
        <a:xfrm>
          <a:off x="0" y="3547164"/>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82767-7297-4F7C-8A8E-731601826D40}">
      <dsp:nvSpPr>
        <dsp:cNvPr id="0" name=""/>
        <dsp:cNvSpPr/>
      </dsp:nvSpPr>
      <dsp:spPr>
        <a:xfrm>
          <a:off x="285959" y="3759861"/>
          <a:ext cx="519925" cy="519925"/>
        </a:xfrm>
        <a:prstGeom prst="rect">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964A5-B199-4732-8FDB-7415944CA0E2}">
      <dsp:nvSpPr>
        <dsp:cNvPr id="0" name=""/>
        <dsp:cNvSpPr/>
      </dsp:nvSpPr>
      <dsp:spPr>
        <a:xfrm>
          <a:off x="1091843" y="3547164"/>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dirty="0"/>
            <a:t>Mecanismo periódico de análisis de riesgos externo y experto</a:t>
          </a:r>
          <a:r>
            <a:rPr lang="es-CR" sz="1600" kern="1200" dirty="0"/>
            <a:t> que facilite la gestión interna de la entidad en la toma de decisiones y la buena gobernanza</a:t>
          </a:r>
          <a:endParaRPr lang="en-US" sz="1600" kern="1200" dirty="0"/>
        </a:p>
      </dsp:txBody>
      <dsp:txXfrm>
        <a:off x="1091843" y="3547164"/>
        <a:ext cx="5211121" cy="945319"/>
      </dsp:txXfrm>
    </dsp:sp>
    <dsp:sp modelId="{EA00C503-3217-4108-B4BD-E40BFE3744A6}">
      <dsp:nvSpPr>
        <dsp:cNvPr id="0" name=""/>
        <dsp:cNvSpPr/>
      </dsp:nvSpPr>
      <dsp:spPr>
        <a:xfrm>
          <a:off x="0" y="4728813"/>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005B1-3632-49D6-8868-32CA3459F05A}">
      <dsp:nvSpPr>
        <dsp:cNvPr id="0" name=""/>
        <dsp:cNvSpPr/>
      </dsp:nvSpPr>
      <dsp:spPr>
        <a:xfrm>
          <a:off x="285959" y="4941510"/>
          <a:ext cx="519925" cy="519925"/>
        </a:xfrm>
        <a:prstGeom prst="rect">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000" b="-2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249597-EB5E-4BB8-AC63-01C0C5F1273D}">
      <dsp:nvSpPr>
        <dsp:cNvPr id="0" name=""/>
        <dsp:cNvSpPr/>
      </dsp:nvSpPr>
      <dsp:spPr>
        <a:xfrm>
          <a:off x="1091843" y="4728813"/>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n-US" sz="1600" b="0" kern="1200" dirty="0" err="1"/>
            <a:t>Contar</a:t>
          </a:r>
          <a:r>
            <a:rPr lang="en-US" sz="1600" b="0" kern="1200" dirty="0"/>
            <a:t> con </a:t>
          </a:r>
          <a:r>
            <a:rPr lang="en-US" sz="1600" b="1" kern="1200" dirty="0" err="1"/>
            <a:t>Apoyo</a:t>
          </a:r>
          <a:r>
            <a:rPr lang="en-US" sz="1600" b="1" kern="1200" dirty="0"/>
            <a:t> Técnico </a:t>
          </a:r>
          <a:r>
            <a:rPr lang="en-US" sz="1600" b="0" kern="1200" dirty="0" err="1"/>
            <a:t>en</a:t>
          </a:r>
          <a:r>
            <a:rPr lang="en-US" sz="1600" b="0" kern="1200" dirty="0"/>
            <a:t> </a:t>
          </a:r>
          <a:r>
            <a:rPr lang="en-US" sz="1600" b="0" kern="1200" dirty="0" err="1"/>
            <a:t>procesos</a:t>
          </a:r>
          <a:r>
            <a:rPr lang="en-US" sz="1600" b="0" kern="1200" dirty="0"/>
            <a:t> de </a:t>
          </a:r>
          <a:r>
            <a:rPr lang="en-US" sz="1600" b="0" kern="1200" dirty="0" err="1"/>
            <a:t>adquisición</a:t>
          </a:r>
          <a:r>
            <a:rPr lang="en-US" sz="1600" b="0" kern="1200" dirty="0"/>
            <a:t> o </a:t>
          </a:r>
          <a:r>
            <a:rPr lang="en-US" sz="1600" b="0" kern="1200" dirty="0" err="1"/>
            <a:t>fusión</a:t>
          </a:r>
          <a:r>
            <a:rPr lang="en-US" sz="1600" b="0" kern="1200" dirty="0"/>
            <a:t>, </a:t>
          </a:r>
          <a:r>
            <a:rPr lang="en-US" sz="1600" b="0" kern="1200" dirty="0" err="1"/>
            <a:t>emisión</a:t>
          </a:r>
          <a:r>
            <a:rPr lang="en-US" sz="1600" b="0" kern="1200" dirty="0"/>
            <a:t> y/o </a:t>
          </a:r>
          <a:r>
            <a:rPr lang="en-US" sz="1600" b="0" kern="1200" dirty="0" err="1"/>
            <a:t>estructuración</a:t>
          </a:r>
          <a:r>
            <a:rPr lang="en-US" sz="1600" b="0" kern="1200" dirty="0"/>
            <a:t> de </a:t>
          </a:r>
          <a:r>
            <a:rPr lang="en-US" sz="1600" b="0" kern="1200" dirty="0" err="1"/>
            <a:t>deuda</a:t>
          </a:r>
          <a:endParaRPr lang="en-US" sz="1600" b="0" kern="1200" dirty="0"/>
        </a:p>
      </dsp:txBody>
      <dsp:txXfrm>
        <a:off x="1091843" y="4728813"/>
        <a:ext cx="5211121" cy="945319"/>
      </dsp:txXfrm>
    </dsp:sp>
    <dsp:sp modelId="{9C2A6A73-E110-45A3-825F-A303B989472A}">
      <dsp:nvSpPr>
        <dsp:cNvPr id="0" name=""/>
        <dsp:cNvSpPr/>
      </dsp:nvSpPr>
      <dsp:spPr>
        <a:xfrm>
          <a:off x="0" y="5910462"/>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757E0D-690A-4C71-BCAF-395F0D09FC5D}">
      <dsp:nvSpPr>
        <dsp:cNvPr id="0" name=""/>
        <dsp:cNvSpPr/>
      </dsp:nvSpPr>
      <dsp:spPr>
        <a:xfrm>
          <a:off x="285959" y="6123159"/>
          <a:ext cx="519925" cy="519925"/>
        </a:xfrm>
        <a:prstGeom prst="rect">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6C35D-5E85-4D69-8C01-3E94986BC949}">
      <dsp:nvSpPr>
        <dsp:cNvPr id="0" name=""/>
        <dsp:cNvSpPr/>
      </dsp:nvSpPr>
      <dsp:spPr>
        <a:xfrm>
          <a:off x="1091843" y="5910462"/>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n-US" sz="1600" b="0" kern="1200" dirty="0" err="1"/>
            <a:t>Mecanismo</a:t>
          </a:r>
          <a:r>
            <a:rPr lang="en-US" sz="1600" b="0" kern="1200" dirty="0"/>
            <a:t> indispensable para </a:t>
          </a:r>
          <a:r>
            <a:rPr lang="en-US" sz="1600" b="0" kern="1200" dirty="0" err="1"/>
            <a:t>enfrentar</a:t>
          </a:r>
          <a:r>
            <a:rPr lang="en-US" sz="1600" b="0" kern="1200" dirty="0"/>
            <a:t> </a:t>
          </a:r>
          <a:r>
            <a:rPr lang="en-US" sz="1600" b="1" kern="1200" dirty="0"/>
            <a:t>crisis locales y/o mundiales</a:t>
          </a:r>
          <a:r>
            <a:rPr lang="en-US" sz="1600" b="0" kern="1200" dirty="0"/>
            <a:t> </a:t>
          </a:r>
          <a:r>
            <a:rPr lang="en-US" sz="1600" b="0" kern="1200" dirty="0" err="1"/>
            <a:t>como</a:t>
          </a:r>
          <a:r>
            <a:rPr lang="en-US" sz="1600" b="0" kern="1200" dirty="0"/>
            <a:t> la que </a:t>
          </a:r>
          <a:r>
            <a:rPr lang="en-US" sz="1600" b="0" kern="1200" dirty="0" err="1"/>
            <a:t>estamos</a:t>
          </a:r>
          <a:r>
            <a:rPr lang="en-US" sz="1600" b="0" kern="1200" dirty="0"/>
            <a:t> </a:t>
          </a:r>
          <a:r>
            <a:rPr lang="en-US" sz="1600" b="0" kern="1200" dirty="0" err="1"/>
            <a:t>viviendo</a:t>
          </a:r>
          <a:endParaRPr lang="en-US" sz="1600" b="0" kern="1200" dirty="0"/>
        </a:p>
      </dsp:txBody>
      <dsp:txXfrm>
        <a:off x="1091843" y="5910462"/>
        <a:ext cx="5211121" cy="9453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E6240-C20A-4A84-A911-F18514F5604F}" type="datetimeFigureOut">
              <a:rPr lang="es-CR" smtClean="0"/>
              <a:t>5/11/2021</a:t>
            </a:fld>
            <a:endParaRPr lang="es-C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5B1EF-7D4D-4ACF-9035-7374292B1C06}" type="slidenum">
              <a:rPr lang="es-CR" smtClean="0"/>
              <a:t>‹Nº›</a:t>
            </a:fld>
            <a:endParaRPr lang="es-CR"/>
          </a:p>
        </p:txBody>
      </p:sp>
    </p:spTree>
    <p:extLst>
      <p:ext uri="{BB962C8B-B14F-4D97-AF65-F5344CB8AC3E}">
        <p14:creationId xmlns:p14="http://schemas.microsoft.com/office/powerpoint/2010/main" val="136239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12</a:t>
            </a:fld>
            <a:endParaRPr lang="es-CR"/>
          </a:p>
        </p:txBody>
      </p:sp>
    </p:spTree>
    <p:extLst>
      <p:ext uri="{BB962C8B-B14F-4D97-AF65-F5344CB8AC3E}">
        <p14:creationId xmlns:p14="http://schemas.microsoft.com/office/powerpoint/2010/main" val="103334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13</a:t>
            </a:fld>
            <a:endParaRPr lang="es-CR"/>
          </a:p>
        </p:txBody>
      </p:sp>
    </p:spTree>
    <p:extLst>
      <p:ext uri="{BB962C8B-B14F-4D97-AF65-F5344CB8AC3E}">
        <p14:creationId xmlns:p14="http://schemas.microsoft.com/office/powerpoint/2010/main" val="211042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14</a:t>
            </a:fld>
            <a:endParaRPr lang="es-CR"/>
          </a:p>
        </p:txBody>
      </p:sp>
    </p:spTree>
    <p:extLst>
      <p:ext uri="{BB962C8B-B14F-4D97-AF65-F5344CB8AC3E}">
        <p14:creationId xmlns:p14="http://schemas.microsoft.com/office/powerpoint/2010/main" val="4205730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16</a:t>
            </a:fld>
            <a:endParaRPr lang="es-CR"/>
          </a:p>
        </p:txBody>
      </p:sp>
    </p:spTree>
    <p:extLst>
      <p:ext uri="{BB962C8B-B14F-4D97-AF65-F5344CB8AC3E}">
        <p14:creationId xmlns:p14="http://schemas.microsoft.com/office/powerpoint/2010/main" val="2222391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17</a:t>
            </a:fld>
            <a:endParaRPr lang="es-CR"/>
          </a:p>
        </p:txBody>
      </p:sp>
    </p:spTree>
    <p:extLst>
      <p:ext uri="{BB962C8B-B14F-4D97-AF65-F5344CB8AC3E}">
        <p14:creationId xmlns:p14="http://schemas.microsoft.com/office/powerpoint/2010/main" val="125506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22</a:t>
            </a:fld>
            <a:endParaRPr lang="es-CR"/>
          </a:p>
        </p:txBody>
      </p:sp>
    </p:spTree>
    <p:extLst>
      <p:ext uri="{BB962C8B-B14F-4D97-AF65-F5344CB8AC3E}">
        <p14:creationId xmlns:p14="http://schemas.microsoft.com/office/powerpoint/2010/main" val="70232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23</a:t>
            </a:fld>
            <a:endParaRPr lang="es-CR"/>
          </a:p>
        </p:txBody>
      </p:sp>
    </p:spTree>
    <p:extLst>
      <p:ext uri="{BB962C8B-B14F-4D97-AF65-F5344CB8AC3E}">
        <p14:creationId xmlns:p14="http://schemas.microsoft.com/office/powerpoint/2010/main" val="312670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1" y="3602038"/>
            <a:ext cx="6858000" cy="1655762"/>
          </a:xfrm>
        </p:spPr>
        <p:txBody>
          <a:bodyPr/>
          <a:lstStyle>
            <a:lvl1pPr marL="0" indent="0" algn="ctr">
              <a:buNone/>
              <a:defRPr sz="2400"/>
            </a:lvl1pPr>
            <a:lvl2pPr marL="457213" indent="0" algn="ctr">
              <a:buNone/>
              <a:defRPr sz="2000"/>
            </a:lvl2pPr>
            <a:lvl3pPr marL="914426" indent="0" algn="ctr">
              <a:buNone/>
              <a:defRPr sz="1801"/>
            </a:lvl3pPr>
            <a:lvl4pPr marL="1371639" indent="0" algn="ctr">
              <a:buNone/>
              <a:defRPr sz="1600"/>
            </a:lvl4pPr>
            <a:lvl5pPr marL="1828852" indent="0" algn="ctr">
              <a:buNone/>
              <a:defRPr sz="1600"/>
            </a:lvl5pPr>
            <a:lvl6pPr marL="2286066" indent="0" algn="ctr">
              <a:buNone/>
              <a:defRPr sz="1600"/>
            </a:lvl6pPr>
            <a:lvl7pPr marL="2743279" indent="0" algn="ctr">
              <a:buNone/>
              <a:defRPr sz="1600"/>
            </a:lvl7pPr>
            <a:lvl8pPr marL="3200493" indent="0" algn="ctr">
              <a:buNone/>
              <a:defRPr sz="1600"/>
            </a:lvl8pPr>
            <a:lvl9pPr marL="3657706"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5/11/2021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5341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5/11/2021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69699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5/11/2021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34950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5/11/2021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68491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13" indent="0">
              <a:buNone/>
              <a:defRPr sz="2000">
                <a:solidFill>
                  <a:schemeClr val="tx1">
                    <a:tint val="75000"/>
                  </a:schemeClr>
                </a:solidFill>
              </a:defRPr>
            </a:lvl2pPr>
            <a:lvl3pPr marL="914426" indent="0">
              <a:buNone/>
              <a:defRPr sz="1801">
                <a:solidFill>
                  <a:schemeClr val="tx1">
                    <a:tint val="75000"/>
                  </a:schemeClr>
                </a:solidFill>
              </a:defRPr>
            </a:lvl3pPr>
            <a:lvl4pPr marL="1371639" indent="0">
              <a:buNone/>
              <a:defRPr sz="1600">
                <a:solidFill>
                  <a:schemeClr val="tx1">
                    <a:tint val="75000"/>
                  </a:schemeClr>
                </a:solidFill>
              </a:defRPr>
            </a:lvl4pPr>
            <a:lvl5pPr marL="1828852" indent="0">
              <a:buNone/>
              <a:defRPr sz="1600">
                <a:solidFill>
                  <a:schemeClr val="tx1">
                    <a:tint val="75000"/>
                  </a:schemeClr>
                </a:solidFill>
              </a:defRPr>
            </a:lvl5pPr>
            <a:lvl6pPr marL="2286066" indent="0">
              <a:buNone/>
              <a:defRPr sz="1600">
                <a:solidFill>
                  <a:schemeClr val="tx1">
                    <a:tint val="75000"/>
                  </a:schemeClr>
                </a:solidFill>
              </a:defRPr>
            </a:lvl6pPr>
            <a:lvl7pPr marL="2743279" indent="0">
              <a:buNone/>
              <a:defRPr sz="1600">
                <a:solidFill>
                  <a:schemeClr val="tx1">
                    <a:tint val="75000"/>
                  </a:schemeClr>
                </a:solidFill>
              </a:defRPr>
            </a:lvl7pPr>
            <a:lvl8pPr marL="3200493" indent="0">
              <a:buNone/>
              <a:defRPr sz="1600">
                <a:solidFill>
                  <a:schemeClr val="tx1">
                    <a:tint val="75000"/>
                  </a:schemeClr>
                </a:solidFill>
              </a:defRPr>
            </a:lvl8pPr>
            <a:lvl9pPr marL="3657706"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292219-6941-4320-A1C0-27DBDF7D1EF7}" type="datetimeFigureOut">
              <a:rPr lang="es-CR" smtClean="0"/>
              <a:t>5/11/2021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36270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1"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1"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292219-6941-4320-A1C0-27DBDF7D1EF7}" type="datetimeFigureOut">
              <a:rPr lang="es-CR" smtClean="0"/>
              <a:t>5/11/2021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95070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13" indent="0">
              <a:buNone/>
              <a:defRPr sz="2000" b="1"/>
            </a:lvl2pPr>
            <a:lvl3pPr marL="914426" indent="0">
              <a:buNone/>
              <a:defRPr sz="1801" b="1"/>
            </a:lvl3pPr>
            <a:lvl4pPr marL="1371639" indent="0">
              <a:buNone/>
              <a:defRPr sz="1600" b="1"/>
            </a:lvl4pPr>
            <a:lvl5pPr marL="1828852" indent="0">
              <a:buNone/>
              <a:defRPr sz="1600" b="1"/>
            </a:lvl5pPr>
            <a:lvl6pPr marL="2286066" indent="0">
              <a:buNone/>
              <a:defRPr sz="1600" b="1"/>
            </a:lvl6pPr>
            <a:lvl7pPr marL="2743279" indent="0">
              <a:buNone/>
              <a:defRPr sz="1600" b="1"/>
            </a:lvl7pPr>
            <a:lvl8pPr marL="3200493" indent="0">
              <a:buNone/>
              <a:defRPr sz="1600" b="1"/>
            </a:lvl8pPr>
            <a:lvl9pPr marL="3657706"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13" indent="0">
              <a:buNone/>
              <a:defRPr sz="2000" b="1"/>
            </a:lvl2pPr>
            <a:lvl3pPr marL="914426" indent="0">
              <a:buNone/>
              <a:defRPr sz="1801" b="1"/>
            </a:lvl3pPr>
            <a:lvl4pPr marL="1371639" indent="0">
              <a:buNone/>
              <a:defRPr sz="1600" b="1"/>
            </a:lvl4pPr>
            <a:lvl5pPr marL="1828852" indent="0">
              <a:buNone/>
              <a:defRPr sz="1600" b="1"/>
            </a:lvl5pPr>
            <a:lvl6pPr marL="2286066" indent="0">
              <a:buNone/>
              <a:defRPr sz="1600" b="1"/>
            </a:lvl6pPr>
            <a:lvl7pPr marL="2743279" indent="0">
              <a:buNone/>
              <a:defRPr sz="1600" b="1"/>
            </a:lvl7pPr>
            <a:lvl8pPr marL="3200493" indent="0">
              <a:buNone/>
              <a:defRPr sz="1600" b="1"/>
            </a:lvl8pPr>
            <a:lvl9pPr marL="3657706"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292219-6941-4320-A1C0-27DBDF7D1EF7}" type="datetimeFigureOut">
              <a:rPr lang="es-CR" smtClean="0"/>
              <a:t>5/11/2021</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225459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292219-6941-4320-A1C0-27DBDF7D1EF7}" type="datetimeFigureOut">
              <a:rPr lang="es-CR" smtClean="0"/>
              <a:t>5/11/2021</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70498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92219-6941-4320-A1C0-27DBDF7D1EF7}" type="datetimeFigureOut">
              <a:rPr lang="es-CR" smtClean="0"/>
              <a:t>5/11/2021</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414820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13" indent="0">
              <a:buNone/>
              <a:defRPr sz="1400"/>
            </a:lvl2pPr>
            <a:lvl3pPr marL="914426" indent="0">
              <a:buNone/>
              <a:defRPr sz="1200"/>
            </a:lvl3pPr>
            <a:lvl4pPr marL="1371639" indent="0">
              <a:buNone/>
              <a:defRPr sz="1000"/>
            </a:lvl4pPr>
            <a:lvl5pPr marL="1828852" indent="0">
              <a:buNone/>
              <a:defRPr sz="1000"/>
            </a:lvl5pPr>
            <a:lvl6pPr marL="2286066" indent="0">
              <a:buNone/>
              <a:defRPr sz="1000"/>
            </a:lvl6pPr>
            <a:lvl7pPr marL="2743279" indent="0">
              <a:buNone/>
              <a:defRPr sz="1000"/>
            </a:lvl7pPr>
            <a:lvl8pPr marL="3200493" indent="0">
              <a:buNone/>
              <a:defRPr sz="1000"/>
            </a:lvl8pPr>
            <a:lvl9pPr marL="3657706"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292219-6941-4320-A1C0-27DBDF7D1EF7}" type="datetimeFigureOut">
              <a:rPr lang="es-CR" smtClean="0"/>
              <a:t>5/11/2021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203546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13" indent="0">
              <a:buNone/>
              <a:defRPr sz="2800"/>
            </a:lvl2pPr>
            <a:lvl3pPr marL="914426" indent="0">
              <a:buNone/>
              <a:defRPr sz="2400"/>
            </a:lvl3pPr>
            <a:lvl4pPr marL="1371639" indent="0">
              <a:buNone/>
              <a:defRPr sz="2000"/>
            </a:lvl4pPr>
            <a:lvl5pPr marL="1828852" indent="0">
              <a:buNone/>
              <a:defRPr sz="2000"/>
            </a:lvl5pPr>
            <a:lvl6pPr marL="2286066" indent="0">
              <a:buNone/>
              <a:defRPr sz="2000"/>
            </a:lvl6pPr>
            <a:lvl7pPr marL="2743279" indent="0">
              <a:buNone/>
              <a:defRPr sz="2000"/>
            </a:lvl7pPr>
            <a:lvl8pPr marL="3200493" indent="0">
              <a:buNone/>
              <a:defRPr sz="2000"/>
            </a:lvl8pPr>
            <a:lvl9pPr marL="3657706"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13" indent="0">
              <a:buNone/>
              <a:defRPr sz="1400"/>
            </a:lvl2pPr>
            <a:lvl3pPr marL="914426" indent="0">
              <a:buNone/>
              <a:defRPr sz="1200"/>
            </a:lvl3pPr>
            <a:lvl4pPr marL="1371639" indent="0">
              <a:buNone/>
              <a:defRPr sz="1000"/>
            </a:lvl4pPr>
            <a:lvl5pPr marL="1828852" indent="0">
              <a:buNone/>
              <a:defRPr sz="1000"/>
            </a:lvl5pPr>
            <a:lvl6pPr marL="2286066" indent="0">
              <a:buNone/>
              <a:defRPr sz="1000"/>
            </a:lvl6pPr>
            <a:lvl7pPr marL="2743279" indent="0">
              <a:buNone/>
              <a:defRPr sz="1000"/>
            </a:lvl7pPr>
            <a:lvl8pPr marL="3200493" indent="0">
              <a:buNone/>
              <a:defRPr sz="1000"/>
            </a:lvl8pPr>
            <a:lvl9pPr marL="3657706"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292219-6941-4320-A1C0-27DBDF7D1EF7}" type="datetimeFigureOut">
              <a:rPr lang="es-CR" smtClean="0"/>
              <a:t>5/11/2021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75928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3"/>
            <a:ext cx="20574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92219-6941-4320-A1C0-27DBDF7D1EF7}" type="datetimeFigureOut">
              <a:rPr lang="es-CR" smtClean="0"/>
              <a:t>5/11/2021</a:t>
            </a:fld>
            <a:endParaRPr lang="es-C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6457950" y="6356353"/>
            <a:ext cx="20574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5DB4E-463B-4774-9672-27065D4CEF8E}" type="slidenum">
              <a:rPr lang="es-CR" smtClean="0"/>
              <a:t>‹Nº›</a:t>
            </a:fld>
            <a:endParaRPr lang="es-CR"/>
          </a:p>
        </p:txBody>
      </p:sp>
    </p:spTree>
    <p:extLst>
      <p:ext uri="{BB962C8B-B14F-4D97-AF65-F5344CB8AC3E}">
        <p14:creationId xmlns:p14="http://schemas.microsoft.com/office/powerpoint/2010/main" val="3395494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7" indent="-228607" algn="l" defTabSz="91442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0" indent="-228607" algn="l" defTabSz="9144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3" indent="-228607" algn="l" defTabSz="9144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6" indent="-228607" algn="l" defTabSz="9144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9" indent="-228607" algn="l" defTabSz="9144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72" indent="-228607" algn="l" defTabSz="9144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86" indent="-228607" algn="l" defTabSz="9144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99" indent="-228607" algn="l" defTabSz="9144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13" indent="-228607" algn="l" defTabSz="9144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6" rtl="0" eaLnBrk="1" latinLnBrk="0" hangingPunct="1">
        <a:defRPr sz="1801" kern="1200">
          <a:solidFill>
            <a:schemeClr val="tx1"/>
          </a:solidFill>
          <a:latin typeface="+mn-lt"/>
          <a:ea typeface="+mn-ea"/>
          <a:cs typeface="+mn-cs"/>
        </a:defRPr>
      </a:lvl1pPr>
      <a:lvl2pPr marL="457213" algn="l" defTabSz="914426" rtl="0" eaLnBrk="1" latinLnBrk="0" hangingPunct="1">
        <a:defRPr sz="1801" kern="1200">
          <a:solidFill>
            <a:schemeClr val="tx1"/>
          </a:solidFill>
          <a:latin typeface="+mn-lt"/>
          <a:ea typeface="+mn-ea"/>
          <a:cs typeface="+mn-cs"/>
        </a:defRPr>
      </a:lvl2pPr>
      <a:lvl3pPr marL="914426" algn="l" defTabSz="914426" rtl="0" eaLnBrk="1" latinLnBrk="0" hangingPunct="1">
        <a:defRPr sz="1801" kern="1200">
          <a:solidFill>
            <a:schemeClr val="tx1"/>
          </a:solidFill>
          <a:latin typeface="+mn-lt"/>
          <a:ea typeface="+mn-ea"/>
          <a:cs typeface="+mn-cs"/>
        </a:defRPr>
      </a:lvl3pPr>
      <a:lvl4pPr marL="1371639" algn="l" defTabSz="914426" rtl="0" eaLnBrk="1" latinLnBrk="0" hangingPunct="1">
        <a:defRPr sz="1801" kern="1200">
          <a:solidFill>
            <a:schemeClr val="tx1"/>
          </a:solidFill>
          <a:latin typeface="+mn-lt"/>
          <a:ea typeface="+mn-ea"/>
          <a:cs typeface="+mn-cs"/>
        </a:defRPr>
      </a:lvl4pPr>
      <a:lvl5pPr marL="1828852" algn="l" defTabSz="914426" rtl="0" eaLnBrk="1" latinLnBrk="0" hangingPunct="1">
        <a:defRPr sz="1801" kern="1200">
          <a:solidFill>
            <a:schemeClr val="tx1"/>
          </a:solidFill>
          <a:latin typeface="+mn-lt"/>
          <a:ea typeface="+mn-ea"/>
          <a:cs typeface="+mn-cs"/>
        </a:defRPr>
      </a:lvl5pPr>
      <a:lvl6pPr marL="2286066" algn="l" defTabSz="914426" rtl="0" eaLnBrk="1" latinLnBrk="0" hangingPunct="1">
        <a:defRPr sz="1801" kern="1200">
          <a:solidFill>
            <a:schemeClr val="tx1"/>
          </a:solidFill>
          <a:latin typeface="+mn-lt"/>
          <a:ea typeface="+mn-ea"/>
          <a:cs typeface="+mn-cs"/>
        </a:defRPr>
      </a:lvl6pPr>
      <a:lvl7pPr marL="2743279" algn="l" defTabSz="914426" rtl="0" eaLnBrk="1" latinLnBrk="0" hangingPunct="1">
        <a:defRPr sz="1801" kern="1200">
          <a:solidFill>
            <a:schemeClr val="tx1"/>
          </a:solidFill>
          <a:latin typeface="+mn-lt"/>
          <a:ea typeface="+mn-ea"/>
          <a:cs typeface="+mn-cs"/>
        </a:defRPr>
      </a:lvl7pPr>
      <a:lvl8pPr marL="3200493" algn="l" defTabSz="914426" rtl="0" eaLnBrk="1" latinLnBrk="0" hangingPunct="1">
        <a:defRPr sz="1801" kern="1200">
          <a:solidFill>
            <a:schemeClr val="tx1"/>
          </a:solidFill>
          <a:latin typeface="+mn-lt"/>
          <a:ea typeface="+mn-ea"/>
          <a:cs typeface="+mn-cs"/>
        </a:defRPr>
      </a:lvl8pPr>
      <a:lvl9pPr marL="3657706" algn="l" defTabSz="91442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6">
              <a:defRPr/>
            </a:pPr>
            <a:endParaRPr lang="en-US" sz="1801">
              <a:solidFill>
                <a:prstClr val="white"/>
              </a:solidFill>
              <a:latin typeface="Calibri" panose="020F0502020204030204"/>
            </a:endParaRPr>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539014" y="5091762"/>
            <a:ext cx="5613590" cy="1264588"/>
          </a:xfrm>
        </p:spPr>
        <p:txBody>
          <a:bodyPr vert="horz" lIns="91440" tIns="45721" rIns="91440" bIns="45721" rtlCol="0" anchor="ctr">
            <a:normAutofit/>
          </a:bodyPr>
          <a:lstStyle/>
          <a:p>
            <a:pPr algn="r"/>
            <a:r>
              <a:rPr lang="en-US" sz="3300" b="1" dirty="0">
                <a:solidFill>
                  <a:srgbClr val="FFFFFF"/>
                </a:solidFill>
              </a:rPr>
              <a:t>SISTEMA PRUDENCIAL </a:t>
            </a:r>
            <a:br>
              <a:rPr lang="en-US" sz="3300" b="1" dirty="0">
                <a:solidFill>
                  <a:srgbClr val="FFFFFF"/>
                </a:solidFill>
              </a:rPr>
            </a:br>
            <a:r>
              <a:rPr lang="en-US" sz="3300" b="1" dirty="0">
                <a:solidFill>
                  <a:srgbClr val="FFFFFF"/>
                </a:solidFill>
              </a:rPr>
              <a:t>DE ESTABILIDAD COOPERATIVA</a:t>
            </a:r>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4960" r="-1" b="17860"/>
          <a:stretch/>
        </p:blipFill>
        <p:spPr>
          <a:xfrm>
            <a:off x="240030" y="320041"/>
            <a:ext cx="8661654" cy="4462272"/>
          </a:xfrm>
          <a:prstGeom prst="rect">
            <a:avLst/>
          </a:prstGeom>
        </p:spPr>
      </p:pic>
      <p:cxnSp>
        <p:nvCxnSpPr>
          <p:cNvPr id="36" name="Straight Connector 35">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9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0" descr="Rompecabezas blanco con una pieza roja">
            <a:extLst>
              <a:ext uri="{FF2B5EF4-FFF2-40B4-BE49-F238E27FC236}">
                <a16:creationId xmlns:a16="http://schemas.microsoft.com/office/drawing/2014/main" id="{7DEAA679-B635-43FB-8C87-C693249069EB}"/>
              </a:ext>
            </a:extLst>
          </p:cNvPr>
          <p:cNvPicPr>
            <a:picLocks noChangeAspect="1"/>
          </p:cNvPicPr>
          <p:nvPr/>
        </p:nvPicPr>
        <p:blipFill rotWithShape="1">
          <a:blip r:embed="rId2"/>
          <a:srcRect/>
          <a:stretch/>
        </p:blipFill>
        <p:spPr>
          <a:xfrm>
            <a:off x="2" y="1"/>
            <a:ext cx="9143999" cy="6858000"/>
          </a:xfrm>
          <a:prstGeom prst="rect">
            <a:avLst/>
          </a:prstGeom>
        </p:spPr>
      </p:pic>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rot="19942346">
            <a:off x="2462028" y="3172781"/>
            <a:ext cx="4731612" cy="334220"/>
          </a:xfrm>
          <a:effectLst>
            <a:outerShdw blurRad="50800" dist="38100" dir="2700000" algn="tl" rotWithShape="0">
              <a:prstClr val="black">
                <a:alpha val="40000"/>
              </a:prstClr>
            </a:outerShdw>
          </a:effectLst>
        </p:spPr>
        <p:txBody>
          <a:bodyPr vert="horz" lIns="68580" tIns="34290" rIns="68580" bIns="34290" rtlCol="0" anchor="b">
            <a:normAutofit fontScale="90000"/>
          </a:bodyPr>
          <a:lstStyle/>
          <a:p>
            <a:r>
              <a:rPr lang="en-US" sz="2175" b="1" dirty="0">
                <a:solidFill>
                  <a:schemeClr val="bg1"/>
                </a:solidFill>
                <a:latin typeface="Aharoni" panose="02010803020104030203" pitchFamily="2" charset="-79"/>
                <a:cs typeface="Aharoni" panose="02010803020104030203" pitchFamily="2" charset="-79"/>
              </a:rPr>
              <a:t>TRANSFORMACIÓN</a:t>
            </a:r>
            <a:br>
              <a:rPr lang="en-US" sz="3900" b="1" dirty="0"/>
            </a:br>
            <a:endParaRPr lang="en-US" sz="3900" b="1" dirty="0"/>
          </a:p>
        </p:txBody>
      </p:sp>
      <p:sp>
        <p:nvSpPr>
          <p:cNvPr id="3" name="CuadroTexto 2">
            <a:extLst>
              <a:ext uri="{FF2B5EF4-FFF2-40B4-BE49-F238E27FC236}">
                <a16:creationId xmlns:a16="http://schemas.microsoft.com/office/drawing/2014/main" id="{82C5052C-5844-4581-9669-31D127929A8B}"/>
              </a:ext>
            </a:extLst>
          </p:cNvPr>
          <p:cNvSpPr txBox="1"/>
          <p:nvPr/>
        </p:nvSpPr>
        <p:spPr>
          <a:xfrm rot="20259318">
            <a:off x="148686" y="4761746"/>
            <a:ext cx="1288973" cy="923714"/>
          </a:xfrm>
          <a:prstGeom prst="rect">
            <a:avLst/>
          </a:prstGeom>
          <a:noFill/>
        </p:spPr>
        <p:txBody>
          <a:bodyPr wrap="square" rtlCol="0">
            <a:spAutoFit/>
          </a:bodyPr>
          <a:lstStyle/>
          <a:p>
            <a:r>
              <a:rPr lang="es-CR" sz="1801" dirty="0">
                <a:solidFill>
                  <a:schemeClr val="accent1">
                    <a:lumMod val="75000"/>
                  </a:schemeClr>
                </a:solidFill>
              </a:rPr>
              <a:t>FONDO DE SEGURO DE DEPÓSITOS</a:t>
            </a:r>
          </a:p>
        </p:txBody>
      </p:sp>
      <p:sp>
        <p:nvSpPr>
          <p:cNvPr id="7" name="CuadroTexto 6">
            <a:extLst>
              <a:ext uri="{FF2B5EF4-FFF2-40B4-BE49-F238E27FC236}">
                <a16:creationId xmlns:a16="http://schemas.microsoft.com/office/drawing/2014/main" id="{56038B4B-C3D3-457C-AAE4-6FFE3BF95FFC}"/>
              </a:ext>
            </a:extLst>
          </p:cNvPr>
          <p:cNvSpPr txBox="1"/>
          <p:nvPr/>
        </p:nvSpPr>
        <p:spPr>
          <a:xfrm rot="19864589">
            <a:off x="6895780" y="884971"/>
            <a:ext cx="1546438" cy="725004"/>
          </a:xfrm>
          <a:prstGeom prst="rect">
            <a:avLst/>
          </a:prstGeom>
          <a:noFill/>
        </p:spPr>
        <p:txBody>
          <a:bodyPr wrap="square" rtlCol="0">
            <a:spAutoFit/>
          </a:bodyPr>
          <a:lstStyle/>
          <a:p>
            <a:r>
              <a:rPr lang="es-CR" sz="2000" dirty="0">
                <a:solidFill>
                  <a:srgbClr val="00B050"/>
                </a:solidFill>
              </a:rPr>
              <a:t>FONDO DE ESTABILIDAD</a:t>
            </a:r>
          </a:p>
        </p:txBody>
      </p:sp>
    </p:spTree>
    <p:extLst>
      <p:ext uri="{BB962C8B-B14F-4D97-AF65-F5344CB8AC3E}">
        <p14:creationId xmlns:p14="http://schemas.microsoft.com/office/powerpoint/2010/main" val="4118064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6">
              <a:defRPr/>
            </a:pPr>
            <a:endParaRPr lang="en-US" sz="1801">
              <a:solidFill>
                <a:prstClr val="white"/>
              </a:solidFill>
              <a:latin typeface="Calibri" panose="020F0502020204030204"/>
            </a:endParaRPr>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539014" y="5091762"/>
            <a:ext cx="5613590" cy="1264588"/>
          </a:xfrm>
        </p:spPr>
        <p:txBody>
          <a:bodyPr vert="horz" lIns="91440" tIns="45721" rIns="91440" bIns="45721" rtlCol="0" anchor="ctr">
            <a:normAutofit/>
          </a:bodyPr>
          <a:lstStyle/>
          <a:p>
            <a:pPr algn="r"/>
            <a:r>
              <a:rPr lang="en-US" sz="3300" b="1" dirty="0">
                <a:solidFill>
                  <a:srgbClr val="FFFFFF"/>
                </a:solidFill>
              </a:rPr>
              <a:t>SISTEMA PRUDENCIAL </a:t>
            </a:r>
            <a:br>
              <a:rPr lang="en-US" sz="3300" b="1" dirty="0">
                <a:solidFill>
                  <a:srgbClr val="FFFFFF"/>
                </a:solidFill>
              </a:rPr>
            </a:br>
            <a:r>
              <a:rPr lang="en-US" sz="3300" b="1" dirty="0">
                <a:solidFill>
                  <a:srgbClr val="FFFFFF"/>
                </a:solidFill>
              </a:rPr>
              <a:t>DE ESTABILIDAD COOPERATIVA</a:t>
            </a:r>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4960" r="-1" b="17860"/>
          <a:stretch/>
        </p:blipFill>
        <p:spPr>
          <a:xfrm>
            <a:off x="240030" y="320041"/>
            <a:ext cx="8661654" cy="4462272"/>
          </a:xfrm>
          <a:prstGeom prst="rect">
            <a:avLst/>
          </a:prstGeom>
        </p:spPr>
      </p:pic>
      <p:cxnSp>
        <p:nvCxnSpPr>
          <p:cNvPr id="36" name="Straight Connector 35">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28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237354" y="492632"/>
            <a:ext cx="3048252" cy="1424934"/>
          </a:xfrm>
        </p:spPr>
        <p:txBody>
          <a:bodyPr>
            <a:normAutofit/>
          </a:bodyPr>
          <a:lstStyle/>
          <a:p>
            <a:pPr algn="ctr"/>
            <a:r>
              <a:rPr lang="es-CR" sz="3000" dirty="0">
                <a:solidFill>
                  <a:srgbClr val="00B050"/>
                </a:solidFill>
              </a:rPr>
              <a:t>MOTIVACIÓN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1517758178"/>
              </p:ext>
            </p:extLst>
          </p:nvPr>
        </p:nvGraphicFramePr>
        <p:xfrm>
          <a:off x="4826001" y="1917566"/>
          <a:ext cx="3870959" cy="4584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23021" r="9465" b="-1"/>
          <a:stretch/>
        </p:blipFill>
        <p:spPr>
          <a:xfrm>
            <a:off x="3" y="1"/>
            <a:ext cx="4317997" cy="6858000"/>
          </a:xfrm>
          <a:prstGeom prst="rect">
            <a:avLst/>
          </a:prstGeom>
        </p:spPr>
      </p:pic>
    </p:spTree>
    <p:extLst>
      <p:ext uri="{BB962C8B-B14F-4D97-AF65-F5344CB8AC3E}">
        <p14:creationId xmlns:p14="http://schemas.microsoft.com/office/powerpoint/2010/main" val="238873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313428" y="328454"/>
            <a:ext cx="2866642" cy="1424934"/>
          </a:xfrm>
        </p:spPr>
        <p:txBody>
          <a:bodyPr>
            <a:normAutofit/>
          </a:bodyPr>
          <a:lstStyle/>
          <a:p>
            <a:r>
              <a:rPr lang="es-CR" sz="3000" dirty="0">
                <a:solidFill>
                  <a:srgbClr val="00B050"/>
                </a:solidFill>
              </a:rPr>
              <a:t>OBJETIVO</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4067466413"/>
              </p:ext>
            </p:extLst>
          </p:nvPr>
        </p:nvGraphicFramePr>
        <p:xfrm>
          <a:off x="3541729" y="1473200"/>
          <a:ext cx="5315834" cy="4917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7512" t="-1" r="607" b="-1"/>
          <a:stretch/>
        </p:blipFill>
        <p:spPr>
          <a:xfrm>
            <a:off x="-1" y="0"/>
            <a:ext cx="3308010" cy="6857999"/>
          </a:xfrm>
          <a:prstGeom prst="rect">
            <a:avLst/>
          </a:prstGeom>
        </p:spPr>
      </p:pic>
    </p:spTree>
    <p:extLst>
      <p:ext uri="{BB962C8B-B14F-4D97-AF65-F5344CB8AC3E}">
        <p14:creationId xmlns:p14="http://schemas.microsoft.com/office/powerpoint/2010/main" val="114650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3541729" y="588243"/>
            <a:ext cx="5315834" cy="920912"/>
          </a:xfrm>
        </p:spPr>
        <p:txBody>
          <a:bodyPr>
            <a:normAutofit/>
          </a:bodyPr>
          <a:lstStyle/>
          <a:p>
            <a:pPr algn="ctr"/>
            <a:r>
              <a:rPr lang="es-CR" sz="3000" dirty="0">
                <a:solidFill>
                  <a:srgbClr val="00B050"/>
                </a:solidFill>
              </a:rPr>
              <a:t>SERVICIOS ADICIONALES</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3194035113"/>
              </p:ext>
            </p:extLst>
          </p:nvPr>
        </p:nvGraphicFramePr>
        <p:xfrm>
          <a:off x="3541729" y="1737360"/>
          <a:ext cx="5315834" cy="483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7512" t="-1" r="607" b="-1"/>
          <a:stretch/>
        </p:blipFill>
        <p:spPr>
          <a:xfrm>
            <a:off x="-1" y="1"/>
            <a:ext cx="3308010" cy="6858000"/>
          </a:xfrm>
          <a:prstGeom prst="rect">
            <a:avLst/>
          </a:prstGeom>
        </p:spPr>
      </p:pic>
    </p:spTree>
    <p:extLst>
      <p:ext uri="{BB962C8B-B14F-4D97-AF65-F5344CB8AC3E}">
        <p14:creationId xmlns:p14="http://schemas.microsoft.com/office/powerpoint/2010/main" val="249389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0" descr="Gráfico en un documento con un bolígrafo">
            <a:extLst>
              <a:ext uri="{FF2B5EF4-FFF2-40B4-BE49-F238E27FC236}">
                <a16:creationId xmlns:a16="http://schemas.microsoft.com/office/drawing/2014/main" id="{B37DF42F-2550-41B0-BFB8-EFD77B25FC2A}"/>
              </a:ext>
            </a:extLst>
          </p:cNvPr>
          <p:cNvPicPr>
            <a:picLocks noChangeAspect="1"/>
          </p:cNvPicPr>
          <p:nvPr/>
        </p:nvPicPr>
        <p:blipFill rotWithShape="1">
          <a:blip r:embed="rId2">
            <a:alphaModFix amt="20000"/>
          </a:blip>
          <a:srcRect l="11000" r="-1" b="-1"/>
          <a:stretch/>
        </p:blipFill>
        <p:spPr>
          <a:xfrm>
            <a:off x="-6645" y="749818"/>
            <a:ext cx="9143980" cy="6857990"/>
          </a:xfrm>
          <a:prstGeom prst="rect">
            <a:avLst/>
          </a:prstGeom>
        </p:spPr>
      </p:pic>
      <p:sp>
        <p:nvSpPr>
          <p:cNvPr id="13" name="Título 1">
            <a:extLst>
              <a:ext uri="{FF2B5EF4-FFF2-40B4-BE49-F238E27FC236}">
                <a16:creationId xmlns:a16="http://schemas.microsoft.com/office/drawing/2014/main" id="{7E13E3AC-0896-45F2-92BE-4C0A152CB7B5}"/>
              </a:ext>
            </a:extLst>
          </p:cNvPr>
          <p:cNvSpPr txBox="1">
            <a:spLocks/>
          </p:cNvSpPr>
          <p:nvPr/>
        </p:nvSpPr>
        <p:spPr>
          <a:xfrm>
            <a:off x="364110" y="3137534"/>
            <a:ext cx="2038909" cy="850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000" dirty="0">
                <a:solidFill>
                  <a:srgbClr val="00B050"/>
                </a:solidFill>
              </a:rPr>
              <a:t>GESTIÓN</a:t>
            </a:r>
          </a:p>
        </p:txBody>
      </p:sp>
      <p:graphicFrame>
        <p:nvGraphicFramePr>
          <p:cNvPr id="5" name="Diagrama 4">
            <a:extLst>
              <a:ext uri="{FF2B5EF4-FFF2-40B4-BE49-F238E27FC236}">
                <a16:creationId xmlns:a16="http://schemas.microsoft.com/office/drawing/2014/main" id="{F2F13C87-DAD1-4D17-8475-F731544D9411}"/>
              </a:ext>
            </a:extLst>
          </p:cNvPr>
          <p:cNvGraphicFramePr/>
          <p:nvPr>
            <p:extLst>
              <p:ext uri="{D42A27DB-BD31-4B8C-83A1-F6EECF244321}">
                <p14:modId xmlns:p14="http://schemas.microsoft.com/office/powerpoint/2010/main" val="1589690137"/>
              </p:ext>
            </p:extLst>
          </p:nvPr>
        </p:nvGraphicFramePr>
        <p:xfrm>
          <a:off x="2773774" y="289133"/>
          <a:ext cx="6574971" cy="6324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84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085128" y="1322544"/>
            <a:ext cx="2465408" cy="4175918"/>
          </a:xfrm>
        </p:spPr>
        <p:txBody>
          <a:bodyPr>
            <a:normAutofit/>
          </a:bodyPr>
          <a:lstStyle/>
          <a:p>
            <a:r>
              <a:rPr lang="es-CR" sz="2700" dirty="0">
                <a:solidFill>
                  <a:srgbClr val="00B050"/>
                </a:solidFill>
              </a:rPr>
              <a:t>PRINCIPIOS </a:t>
            </a:r>
            <a:br>
              <a:rPr lang="es-CR" sz="2700" dirty="0">
                <a:solidFill>
                  <a:srgbClr val="00B050"/>
                </a:solidFill>
              </a:rPr>
            </a:br>
            <a:r>
              <a:rPr lang="es-CR" sz="2700" dirty="0">
                <a:solidFill>
                  <a:srgbClr val="00B050"/>
                </a:solidFill>
              </a:rPr>
              <a:t>DE </a:t>
            </a:r>
            <a:br>
              <a:rPr lang="es-CR" sz="2700" dirty="0">
                <a:solidFill>
                  <a:srgbClr val="00B050"/>
                </a:solidFill>
              </a:rPr>
            </a:br>
            <a:r>
              <a:rPr lang="es-CR" sz="2700" dirty="0">
                <a:solidFill>
                  <a:srgbClr val="00B050"/>
                </a:solidFill>
              </a:rPr>
              <a:t>OPERACIÓN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3724917665"/>
              </p:ext>
            </p:extLst>
          </p:nvPr>
        </p:nvGraphicFramePr>
        <p:xfrm>
          <a:off x="3098854" y="322781"/>
          <a:ext cx="5694273" cy="6270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2643" t="-1" r="20663" b="-1"/>
          <a:stretch/>
        </p:blipFill>
        <p:spPr>
          <a:xfrm>
            <a:off x="0" y="138223"/>
            <a:ext cx="937550" cy="6719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485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085128" y="1322544"/>
            <a:ext cx="2465408" cy="4175918"/>
          </a:xfrm>
        </p:spPr>
        <p:txBody>
          <a:bodyPr>
            <a:normAutofit/>
          </a:bodyPr>
          <a:lstStyle/>
          <a:p>
            <a:r>
              <a:rPr lang="es-CR" sz="2700" dirty="0">
                <a:solidFill>
                  <a:srgbClr val="00B050"/>
                </a:solidFill>
              </a:rPr>
              <a:t>PRINCIPIOS </a:t>
            </a:r>
            <a:br>
              <a:rPr lang="es-CR" sz="2700" dirty="0">
                <a:solidFill>
                  <a:srgbClr val="00B050"/>
                </a:solidFill>
              </a:rPr>
            </a:br>
            <a:r>
              <a:rPr lang="es-CR" sz="2700" dirty="0">
                <a:solidFill>
                  <a:srgbClr val="00B050"/>
                </a:solidFill>
              </a:rPr>
              <a:t>DE </a:t>
            </a:r>
            <a:br>
              <a:rPr lang="es-CR" sz="2700" dirty="0">
                <a:solidFill>
                  <a:srgbClr val="00B050"/>
                </a:solidFill>
              </a:rPr>
            </a:br>
            <a:r>
              <a:rPr lang="es-CR" sz="2700" dirty="0">
                <a:solidFill>
                  <a:srgbClr val="00B050"/>
                </a:solidFill>
              </a:rPr>
              <a:t>OPERACIÓN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1272702103"/>
              </p:ext>
            </p:extLst>
          </p:nvPr>
        </p:nvGraphicFramePr>
        <p:xfrm>
          <a:off x="3130751" y="294640"/>
          <a:ext cx="5715538" cy="656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2643" t="-1" r="20663" b="-1"/>
          <a:stretch/>
        </p:blipFill>
        <p:spPr>
          <a:xfrm>
            <a:off x="0" y="1"/>
            <a:ext cx="937550" cy="6932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0785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40000"/>
          </a:blip>
          <a:srcRect l="11000" r="-1" b="-1"/>
          <a:stretch/>
        </p:blipFill>
        <p:spPr>
          <a:xfrm>
            <a:off x="20" y="10"/>
            <a:ext cx="9143980" cy="6857990"/>
          </a:xfrm>
          <a:prstGeom prst="rect">
            <a:avLst/>
          </a:prstGeom>
        </p:spPr>
      </p:pic>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723900" y="782320"/>
            <a:ext cx="7696200" cy="4135120"/>
          </a:xfrm>
        </p:spPr>
        <p:txBody>
          <a:bodyPr vert="horz" lIns="91440" tIns="45721" rIns="91440" bIns="45721" rtlCol="0" anchor="b">
            <a:normAutofit fontScale="90000"/>
          </a:bodyPr>
          <a:lstStyle/>
          <a:p>
            <a:r>
              <a:rPr lang="en-US" sz="6300" b="1" dirty="0">
                <a:ln w="22225">
                  <a:solidFill>
                    <a:schemeClr val="tx1"/>
                  </a:solidFill>
                  <a:miter lim="800000"/>
                </a:ln>
                <a:noFill/>
              </a:rPr>
              <a:t>DEBEN LAS COOPERATIVAS</a:t>
            </a:r>
            <a:br>
              <a:rPr lang="en-US" sz="6300" b="1" dirty="0">
                <a:ln w="22225">
                  <a:solidFill>
                    <a:schemeClr val="tx1"/>
                  </a:solidFill>
                  <a:miter lim="800000"/>
                </a:ln>
                <a:noFill/>
              </a:rPr>
            </a:br>
            <a:r>
              <a:rPr lang="en-US" sz="6300" b="1" dirty="0">
                <a:ln w="22225">
                  <a:solidFill>
                    <a:schemeClr val="tx1"/>
                  </a:solidFill>
                  <a:miter lim="800000"/>
                </a:ln>
                <a:noFill/>
              </a:rPr>
              <a:t>CONTAR CON UN FONDO DE ESTABILIDAD?</a:t>
            </a:r>
          </a:p>
        </p:txBody>
      </p:sp>
    </p:spTree>
    <p:extLst>
      <p:ext uri="{BB962C8B-B14F-4D97-AF65-F5344CB8AC3E}">
        <p14:creationId xmlns:p14="http://schemas.microsoft.com/office/powerpoint/2010/main" val="13464100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45000"/>
          </a:blip>
          <a:srcRect l="11000" r="-1" b="-1"/>
          <a:stretch/>
        </p:blipFill>
        <p:spPr>
          <a:xfrm>
            <a:off x="20" y="10170"/>
            <a:ext cx="9143980" cy="6857990"/>
          </a:xfrm>
          <a:prstGeom prst="rect">
            <a:avLst/>
          </a:prstGeom>
        </p:spPr>
      </p:pic>
      <p:sp>
        <p:nvSpPr>
          <p:cNvPr id="18" name="Rectangle 17">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3" y="1267731"/>
            <a:ext cx="7182197"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1327150" y="1868296"/>
            <a:ext cx="6489703" cy="2857191"/>
          </a:xfrm>
        </p:spPr>
        <p:txBody>
          <a:bodyPr vert="horz" lIns="91440" tIns="45721" rIns="91440" bIns="45721" rtlCol="0" anchor="ctr">
            <a:normAutofit/>
          </a:bodyPr>
          <a:lstStyle/>
          <a:p>
            <a:r>
              <a:rPr lang="en-US" sz="16600" b="1" dirty="0">
                <a:ln w="22225">
                  <a:solidFill>
                    <a:schemeClr val="tx1"/>
                  </a:solidFill>
                  <a:miter lim="800000"/>
                </a:ln>
              </a:rPr>
              <a:t>SÍ</a:t>
            </a:r>
          </a:p>
        </p:txBody>
      </p:sp>
      <p:sp>
        <p:nvSpPr>
          <p:cNvPr id="20" name="Rectangle 19">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6"/>
            <a:ext cx="69723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410344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3" name="Freeform: Shape 142">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sz="1801"/>
          </a:p>
        </p:txBody>
      </p:sp>
      <p:pic>
        <p:nvPicPr>
          <p:cNvPr id="2054" name="Picture 6" descr="Puede ser una imagen de 1 persona y texto que dice &quot;La frase destacada &quot;La cooperación descansa en el simple principio de que como seres humanos nos necesitamos mutuamente&quot; James Peter Warbasse, Líder Cooperativista Estadounidense del siglo XX INFOCOOP&quot;">
            <a:extLst>
              <a:ext uri="{FF2B5EF4-FFF2-40B4-BE49-F238E27FC236}">
                <a16:creationId xmlns:a16="http://schemas.microsoft.com/office/drawing/2014/main" id="{AA2A7AC6-5DC2-4F9F-A550-7B39B48685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17" b="12083"/>
          <a:stretch/>
        </p:blipFill>
        <p:spPr bwMode="auto">
          <a:xfrm>
            <a:off x="2489200" y="1048386"/>
            <a:ext cx="4937760" cy="478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370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7" name="Picture 10" descr="Gráfico en un documento con un bolígrafo">
            <a:extLst>
              <a:ext uri="{FF2B5EF4-FFF2-40B4-BE49-F238E27FC236}">
                <a16:creationId xmlns:a16="http://schemas.microsoft.com/office/drawing/2014/main" id="{5173FF3F-52FD-4F17-B18E-3939E1426DAC}"/>
              </a:ext>
            </a:extLst>
          </p:cNvPr>
          <p:cNvPicPr>
            <a:picLocks noChangeAspect="1"/>
          </p:cNvPicPr>
          <p:nvPr/>
        </p:nvPicPr>
        <p:blipFill rotWithShape="1">
          <a:blip r:embed="rId2">
            <a:alphaModFix amt="50000"/>
          </a:blip>
          <a:srcRect l="11000" r="-2" b="-2"/>
          <a:stretch/>
        </p:blipFill>
        <p:spPr>
          <a:xfrm>
            <a:off x="20" y="2"/>
            <a:ext cx="9143980" cy="6857999"/>
          </a:xfrm>
          <a:prstGeom prst="rect">
            <a:avLst/>
          </a:prstGeom>
        </p:spPr>
      </p:pic>
      <p:sp>
        <p:nvSpPr>
          <p:cNvPr id="2" name="Título 1">
            <a:extLst>
              <a:ext uri="{FF2B5EF4-FFF2-40B4-BE49-F238E27FC236}">
                <a16:creationId xmlns:a16="http://schemas.microsoft.com/office/drawing/2014/main" id="{733DDE69-6B19-4B3E-80AA-87073F66A237}"/>
              </a:ext>
            </a:extLst>
          </p:cNvPr>
          <p:cNvSpPr>
            <a:spLocks noGrp="1"/>
          </p:cNvSpPr>
          <p:nvPr>
            <p:ph type="title"/>
          </p:nvPr>
        </p:nvSpPr>
        <p:spPr>
          <a:xfrm>
            <a:off x="6298394" y="888683"/>
            <a:ext cx="2727960" cy="2900518"/>
          </a:xfrm>
        </p:spPr>
        <p:txBody>
          <a:bodyPr vert="horz" lIns="91440" tIns="45721" rIns="91440" bIns="45721" rtlCol="0" anchor="b">
            <a:noAutofit/>
          </a:bodyPr>
          <a:lstStyle/>
          <a:p>
            <a:pPr algn="r"/>
            <a:r>
              <a:rPr lang="en-US" sz="3600" b="1" dirty="0">
                <a:solidFill>
                  <a:srgbClr val="FFFFFF"/>
                </a:solidFill>
              </a:rPr>
              <a:t>PRINCIPALES</a:t>
            </a:r>
            <a:br>
              <a:rPr lang="en-US" sz="3600" b="1" dirty="0">
                <a:solidFill>
                  <a:srgbClr val="FFFFFF"/>
                </a:solidFill>
              </a:rPr>
            </a:br>
            <a:r>
              <a:rPr lang="en-US" sz="3600" b="1" dirty="0">
                <a:solidFill>
                  <a:srgbClr val="FFFFFF"/>
                </a:solidFill>
              </a:rPr>
              <a:t>BENEFICIOS</a:t>
            </a:r>
          </a:p>
        </p:txBody>
      </p:sp>
      <p:graphicFrame>
        <p:nvGraphicFramePr>
          <p:cNvPr id="4" name="Marcador de contenido 6">
            <a:extLst>
              <a:ext uri="{FF2B5EF4-FFF2-40B4-BE49-F238E27FC236}">
                <a16:creationId xmlns:a16="http://schemas.microsoft.com/office/drawing/2014/main" id="{6E6E6D75-2C34-4711-A757-EEB70A35CE7C}"/>
              </a:ext>
            </a:extLst>
          </p:cNvPr>
          <p:cNvGraphicFramePr>
            <a:graphicFrameLocks/>
          </p:cNvGraphicFramePr>
          <p:nvPr>
            <p:extLst>
              <p:ext uri="{D42A27DB-BD31-4B8C-83A1-F6EECF244321}">
                <p14:modId xmlns:p14="http://schemas.microsoft.com/office/powerpoint/2010/main" val="4248527660"/>
              </p:ext>
            </p:extLst>
          </p:nvPr>
        </p:nvGraphicFramePr>
        <p:xfrm>
          <a:off x="-4572" y="1"/>
          <a:ext cx="630296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55023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502B37-887D-46AE-A1D4-AFBD6F091184}"/>
              </a:ext>
            </a:extLst>
          </p:cNvPr>
          <p:cNvSpPr>
            <a:spLocks noGrp="1"/>
          </p:cNvSpPr>
          <p:nvPr>
            <p:ph type="title"/>
          </p:nvPr>
        </p:nvSpPr>
        <p:spPr>
          <a:xfrm>
            <a:off x="525368" y="628114"/>
            <a:ext cx="7886700" cy="725936"/>
          </a:xfrm>
        </p:spPr>
        <p:txBody>
          <a:bodyPr>
            <a:normAutofit/>
          </a:bodyPr>
          <a:lstStyle/>
          <a:p>
            <a:pPr algn="ctr"/>
            <a:r>
              <a:rPr lang="es-CR" sz="3000" dirty="0">
                <a:solidFill>
                  <a:srgbClr val="00B050"/>
                </a:solidFill>
              </a:rPr>
              <a:t>ESQUEMA DE CAPITALIZACIÓN</a:t>
            </a:r>
          </a:p>
        </p:txBody>
      </p:sp>
      <p:graphicFrame>
        <p:nvGraphicFramePr>
          <p:cNvPr id="4" name="Marcador de contenido 3">
            <a:extLst>
              <a:ext uri="{FF2B5EF4-FFF2-40B4-BE49-F238E27FC236}">
                <a16:creationId xmlns:a16="http://schemas.microsoft.com/office/drawing/2014/main" id="{E60AB9AF-2847-4F1E-8C40-A8F71FE2885D}"/>
              </a:ext>
            </a:extLst>
          </p:cNvPr>
          <p:cNvGraphicFramePr>
            <a:graphicFrameLocks noGrp="1"/>
          </p:cNvGraphicFramePr>
          <p:nvPr>
            <p:ph idx="1"/>
            <p:extLst>
              <p:ext uri="{D42A27DB-BD31-4B8C-83A1-F6EECF244321}">
                <p14:modId xmlns:p14="http://schemas.microsoft.com/office/powerpoint/2010/main" val="1633968124"/>
              </p:ext>
            </p:extLst>
          </p:nvPr>
        </p:nvGraphicFramePr>
        <p:xfrm>
          <a:off x="180537" y="1354050"/>
          <a:ext cx="8861864"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281043D7-F13C-40F7-B035-2FF93354C3DF}"/>
              </a:ext>
            </a:extLst>
          </p:cNvPr>
          <p:cNvSpPr txBox="1"/>
          <p:nvPr/>
        </p:nvSpPr>
        <p:spPr>
          <a:xfrm>
            <a:off x="8017026" y="1757073"/>
            <a:ext cx="699233" cy="330980"/>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2027</a:t>
            </a:r>
          </a:p>
        </p:txBody>
      </p:sp>
      <p:sp>
        <p:nvSpPr>
          <p:cNvPr id="8" name="CuadroTexto 7">
            <a:extLst>
              <a:ext uri="{FF2B5EF4-FFF2-40B4-BE49-F238E27FC236}">
                <a16:creationId xmlns:a16="http://schemas.microsoft.com/office/drawing/2014/main" id="{FEFF1FBB-2BF5-4FC1-8F22-56098140006A}"/>
              </a:ext>
            </a:extLst>
          </p:cNvPr>
          <p:cNvSpPr txBox="1"/>
          <p:nvPr/>
        </p:nvSpPr>
        <p:spPr>
          <a:xfrm>
            <a:off x="6759893" y="1756820"/>
            <a:ext cx="654782" cy="330980"/>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2026</a:t>
            </a:r>
          </a:p>
        </p:txBody>
      </p:sp>
      <p:sp>
        <p:nvSpPr>
          <p:cNvPr id="9" name="CuadroTexto 8">
            <a:extLst>
              <a:ext uri="{FF2B5EF4-FFF2-40B4-BE49-F238E27FC236}">
                <a16:creationId xmlns:a16="http://schemas.microsoft.com/office/drawing/2014/main" id="{189DD43A-52A4-4417-87FD-6D07272489AF}"/>
              </a:ext>
            </a:extLst>
          </p:cNvPr>
          <p:cNvSpPr txBox="1"/>
          <p:nvPr/>
        </p:nvSpPr>
        <p:spPr>
          <a:xfrm>
            <a:off x="5451007" y="1756820"/>
            <a:ext cx="654782" cy="330980"/>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2025</a:t>
            </a:r>
          </a:p>
        </p:txBody>
      </p:sp>
      <p:sp>
        <p:nvSpPr>
          <p:cNvPr id="10" name="CuadroTexto 9">
            <a:extLst>
              <a:ext uri="{FF2B5EF4-FFF2-40B4-BE49-F238E27FC236}">
                <a16:creationId xmlns:a16="http://schemas.microsoft.com/office/drawing/2014/main" id="{4EF15489-EFF9-448C-8177-0E604180EBC2}"/>
              </a:ext>
            </a:extLst>
          </p:cNvPr>
          <p:cNvSpPr txBox="1"/>
          <p:nvPr/>
        </p:nvSpPr>
        <p:spPr>
          <a:xfrm>
            <a:off x="4089367" y="1756820"/>
            <a:ext cx="758703" cy="330980"/>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2024</a:t>
            </a:r>
          </a:p>
        </p:txBody>
      </p:sp>
      <p:sp>
        <p:nvSpPr>
          <p:cNvPr id="11" name="CuadroTexto 10">
            <a:extLst>
              <a:ext uri="{FF2B5EF4-FFF2-40B4-BE49-F238E27FC236}">
                <a16:creationId xmlns:a16="http://schemas.microsoft.com/office/drawing/2014/main" id="{FF7F138C-3CAD-4B95-8B9D-3373DDCE01B3}"/>
              </a:ext>
            </a:extLst>
          </p:cNvPr>
          <p:cNvSpPr txBox="1"/>
          <p:nvPr/>
        </p:nvSpPr>
        <p:spPr>
          <a:xfrm>
            <a:off x="2790233" y="1756821"/>
            <a:ext cx="654782" cy="330980"/>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2023</a:t>
            </a:r>
          </a:p>
        </p:txBody>
      </p:sp>
      <p:sp>
        <p:nvSpPr>
          <p:cNvPr id="12" name="CuadroTexto 11">
            <a:extLst>
              <a:ext uri="{FF2B5EF4-FFF2-40B4-BE49-F238E27FC236}">
                <a16:creationId xmlns:a16="http://schemas.microsoft.com/office/drawing/2014/main" id="{6E9D3229-E40A-4DD5-BC3B-054F8A90D0EC}"/>
              </a:ext>
            </a:extLst>
          </p:cNvPr>
          <p:cNvSpPr txBox="1"/>
          <p:nvPr/>
        </p:nvSpPr>
        <p:spPr>
          <a:xfrm>
            <a:off x="1522760" y="1756821"/>
            <a:ext cx="654783" cy="330980"/>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2022</a:t>
            </a:r>
          </a:p>
        </p:txBody>
      </p:sp>
      <p:sp>
        <p:nvSpPr>
          <p:cNvPr id="13" name="CuadroTexto 12">
            <a:extLst>
              <a:ext uri="{FF2B5EF4-FFF2-40B4-BE49-F238E27FC236}">
                <a16:creationId xmlns:a16="http://schemas.microsoft.com/office/drawing/2014/main" id="{57C5AEE1-22A4-41DF-871C-B1BB9A8596C1}"/>
              </a:ext>
            </a:extLst>
          </p:cNvPr>
          <p:cNvSpPr txBox="1"/>
          <p:nvPr/>
        </p:nvSpPr>
        <p:spPr>
          <a:xfrm>
            <a:off x="336566" y="1756821"/>
            <a:ext cx="654783" cy="330980"/>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2021</a:t>
            </a:r>
          </a:p>
        </p:txBody>
      </p:sp>
      <p:sp>
        <p:nvSpPr>
          <p:cNvPr id="3" name="CuadroTexto 2">
            <a:extLst>
              <a:ext uri="{FF2B5EF4-FFF2-40B4-BE49-F238E27FC236}">
                <a16:creationId xmlns:a16="http://schemas.microsoft.com/office/drawing/2014/main" id="{1D931961-2974-4FAB-AC65-FA3FDB007E39}"/>
              </a:ext>
            </a:extLst>
          </p:cNvPr>
          <p:cNvSpPr txBox="1"/>
          <p:nvPr/>
        </p:nvSpPr>
        <p:spPr>
          <a:xfrm>
            <a:off x="204107" y="5354550"/>
            <a:ext cx="8735786" cy="1103267"/>
          </a:xfrm>
          <a:prstGeom prst="rect">
            <a:avLst/>
          </a:prstGeom>
          <a:noFill/>
        </p:spPr>
        <p:txBody>
          <a:bodyPr wrap="square" rtlCol="0">
            <a:spAutoFit/>
          </a:bodyPr>
          <a:lstStyle/>
          <a:p>
            <a:pPr marL="285758" indent="-285758">
              <a:buClr>
                <a:srgbClr val="00B050"/>
              </a:buClr>
              <a:buFont typeface="Wingdings" panose="05000000000000000000" pitchFamily="2" charset="2"/>
              <a:buChar char="Ø"/>
            </a:pPr>
            <a:r>
              <a:rPr lang="es-CR" sz="1600" dirty="0"/>
              <a:t>La aportación será mediante un esquema combinado de capital y FEE (gasto) a partir del 2023 durante los primeros 4 años</a:t>
            </a:r>
          </a:p>
          <a:p>
            <a:pPr marL="285758" indent="-285758">
              <a:buClr>
                <a:srgbClr val="00B050"/>
              </a:buClr>
              <a:buFont typeface="Wingdings" panose="05000000000000000000" pitchFamily="2" charset="2"/>
              <a:buChar char="Ø"/>
            </a:pPr>
            <a:r>
              <a:rPr lang="es-CR" sz="1600" dirty="0"/>
              <a:t>El capital es el aporte que realiza la entidad y que en caso de retiro le será devuelto, este no incluye los rendimientos que se generen</a:t>
            </a:r>
          </a:p>
        </p:txBody>
      </p:sp>
    </p:spTree>
    <p:extLst>
      <p:ext uri="{BB962C8B-B14F-4D97-AF65-F5344CB8AC3E}">
        <p14:creationId xmlns:p14="http://schemas.microsoft.com/office/powerpoint/2010/main" val="763049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27336" y="405747"/>
            <a:ext cx="2629123" cy="1622321"/>
          </a:xfrm>
        </p:spPr>
        <p:txBody>
          <a:bodyPr vert="horz" lIns="91440" tIns="45721" rIns="91440" bIns="45721" rtlCol="0" anchor="ctr">
            <a:normAutofit/>
          </a:bodyPr>
          <a:lstStyle/>
          <a:p>
            <a:r>
              <a:rPr lang="en-US" sz="3200" dirty="0">
                <a:solidFill>
                  <a:srgbClr val="00B050"/>
                </a:solidFill>
              </a:rPr>
              <a:t>CÁLCULO DEL FEE</a:t>
            </a:r>
          </a:p>
        </p:txBody>
      </p:sp>
      <p:sp>
        <p:nvSpPr>
          <p:cNvPr id="4" name="CuadroTexto 3">
            <a:extLst>
              <a:ext uri="{FF2B5EF4-FFF2-40B4-BE49-F238E27FC236}">
                <a16:creationId xmlns:a16="http://schemas.microsoft.com/office/drawing/2014/main" id="{8A2406F5-CBBA-4A2E-B6EA-6F82B8C0A06C}"/>
              </a:ext>
            </a:extLst>
          </p:cNvPr>
          <p:cNvSpPr txBox="1"/>
          <p:nvPr/>
        </p:nvSpPr>
        <p:spPr>
          <a:xfrm>
            <a:off x="254001" y="1899921"/>
            <a:ext cx="3013346" cy="4744719"/>
          </a:xfrm>
          <a:prstGeom prst="rect">
            <a:avLst/>
          </a:prstGeom>
        </p:spPr>
        <p:txBody>
          <a:bodyPr vert="horz" lIns="91440" tIns="45721" rIns="91440" bIns="45721" rtlCol="0">
            <a:normAutofit/>
          </a:bodyPr>
          <a:lstStyle/>
          <a:p>
            <a:pPr marL="285758" indent="-228607" defTabSz="914426">
              <a:lnSpc>
                <a:spcPct val="90000"/>
              </a:lnSpc>
              <a:spcAft>
                <a:spcPts val="600"/>
              </a:spcAft>
              <a:buFont typeface="Wingdings" panose="05000000000000000000" pitchFamily="2" charset="2"/>
              <a:buChar char="ü"/>
            </a:pPr>
            <a:r>
              <a:rPr lang="en-US" sz="1200" b="1" dirty="0" err="1"/>
              <a:t>Misma</a:t>
            </a:r>
            <a:r>
              <a:rPr lang="en-US" sz="1200" b="1" dirty="0"/>
              <a:t> </a:t>
            </a:r>
            <a:r>
              <a:rPr lang="en-US" sz="1200" b="1" dirty="0" err="1"/>
              <a:t>fórmula</a:t>
            </a:r>
            <a:r>
              <a:rPr lang="en-US" sz="1200" b="1" dirty="0"/>
              <a:t> de </a:t>
            </a:r>
            <a:r>
              <a:rPr lang="en-US" sz="1200" b="1" dirty="0" err="1"/>
              <a:t>cálculo</a:t>
            </a:r>
            <a:r>
              <a:rPr lang="en-US" sz="1200" b="1" dirty="0"/>
              <a:t> del FGD del BCCR:</a:t>
            </a:r>
          </a:p>
          <a:p>
            <a:pPr marL="285758" indent="-228607" defTabSz="914426">
              <a:lnSpc>
                <a:spcPct val="90000"/>
              </a:lnSpc>
              <a:spcAft>
                <a:spcPts val="600"/>
              </a:spcAft>
              <a:buFont typeface="Arial" panose="020B0604020202020204" pitchFamily="34" charset="0"/>
              <a:buChar char="•"/>
            </a:pPr>
            <a:endParaRPr lang="en-US" sz="900" dirty="0"/>
          </a:p>
          <a:p>
            <a:pPr defTabSz="914426">
              <a:lnSpc>
                <a:spcPct val="90000"/>
              </a:lnSpc>
              <a:spcAft>
                <a:spcPts val="600"/>
              </a:spcAft>
            </a:pPr>
            <a:r>
              <a:rPr lang="en-US" sz="900" i="1" dirty="0"/>
              <a:t>La base del </a:t>
            </a:r>
            <a:r>
              <a:rPr lang="en-US" sz="900" i="1" dirty="0" err="1"/>
              <a:t>cálculo</a:t>
            </a:r>
            <a:r>
              <a:rPr lang="en-US" sz="900" i="1" dirty="0"/>
              <a:t> se define </a:t>
            </a:r>
            <a:r>
              <a:rPr lang="en-US" sz="900" i="1" dirty="0" err="1"/>
              <a:t>como</a:t>
            </a:r>
            <a:r>
              <a:rPr lang="en-US" sz="900" i="1" dirty="0"/>
              <a:t> la base por </a:t>
            </a:r>
            <a:r>
              <a:rPr lang="en-US" sz="900" i="1" dirty="0" err="1"/>
              <a:t>depósitos</a:t>
            </a:r>
            <a:r>
              <a:rPr lang="en-US" sz="900" i="1" dirty="0"/>
              <a:t> </a:t>
            </a:r>
            <a:r>
              <a:rPr lang="en-US" sz="900" i="1" dirty="0" err="1"/>
              <a:t>garantizados</a:t>
            </a:r>
            <a:r>
              <a:rPr lang="en-US" sz="900" i="1" dirty="0"/>
              <a:t> </a:t>
            </a:r>
            <a:r>
              <a:rPr lang="en-US" sz="900" i="1" dirty="0" err="1"/>
              <a:t>netos</a:t>
            </a:r>
            <a:r>
              <a:rPr lang="en-US" sz="900" i="1" dirty="0"/>
              <a:t>, </a:t>
            </a:r>
            <a:r>
              <a:rPr lang="en-US" sz="900" i="1" dirty="0" err="1"/>
              <a:t>esta</a:t>
            </a:r>
            <a:r>
              <a:rPr lang="en-US" sz="900" i="1" dirty="0"/>
              <a:t> base se divide en dos </a:t>
            </a:r>
            <a:r>
              <a:rPr lang="en-US" sz="900" i="1" dirty="0" err="1"/>
              <a:t>tipos</a:t>
            </a:r>
            <a:r>
              <a:rPr lang="en-US" sz="900" i="1" dirty="0"/>
              <a:t> de </a:t>
            </a:r>
            <a:r>
              <a:rPr lang="en-US" sz="900" i="1" dirty="0" err="1"/>
              <a:t>depósitos</a:t>
            </a:r>
            <a:r>
              <a:rPr lang="en-US" sz="900" i="1" dirty="0"/>
              <a:t>:</a:t>
            </a:r>
          </a:p>
          <a:p>
            <a:pPr marL="285758" indent="-228607" defTabSz="914426">
              <a:lnSpc>
                <a:spcPct val="90000"/>
              </a:lnSpc>
              <a:spcAft>
                <a:spcPts val="600"/>
              </a:spcAft>
              <a:buFont typeface="Arial" panose="020B0604020202020204" pitchFamily="34" charset="0"/>
              <a:buChar char="•"/>
            </a:pPr>
            <a:endParaRPr lang="en-US" sz="900" i="1" dirty="0"/>
          </a:p>
          <a:p>
            <a:pPr marL="355610" indent="-92078" defTabSz="914426">
              <a:lnSpc>
                <a:spcPct val="90000"/>
              </a:lnSpc>
              <a:spcAft>
                <a:spcPts val="600"/>
              </a:spcAft>
              <a:buFont typeface="Arial" panose="020B0604020202020204" pitchFamily="34" charset="0"/>
              <a:buChar char="•"/>
            </a:pPr>
            <a:r>
              <a:rPr lang="en-US" sz="900" b="1" i="1" dirty="0" err="1"/>
              <a:t>Depósitos</a:t>
            </a:r>
            <a:r>
              <a:rPr lang="en-US" sz="900" b="1" i="1" dirty="0"/>
              <a:t> con </a:t>
            </a:r>
            <a:r>
              <a:rPr lang="en-US" sz="900" b="1" i="1" dirty="0" err="1"/>
              <a:t>cobertura</a:t>
            </a:r>
            <a:r>
              <a:rPr lang="en-US" sz="900" b="1" i="1" dirty="0"/>
              <a:t> total: </a:t>
            </a:r>
            <a:r>
              <a:rPr lang="en-US" sz="900" i="1" dirty="0" err="1"/>
              <a:t>corresponde</a:t>
            </a:r>
            <a:r>
              <a:rPr lang="en-US" sz="900" i="1" dirty="0"/>
              <a:t> a </a:t>
            </a:r>
            <a:r>
              <a:rPr lang="en-US" sz="900" i="1" dirty="0" err="1"/>
              <a:t>aquellos</a:t>
            </a:r>
            <a:r>
              <a:rPr lang="en-US" sz="900" i="1" dirty="0"/>
              <a:t> </a:t>
            </a:r>
            <a:r>
              <a:rPr lang="en-US" sz="900" i="1" dirty="0" err="1"/>
              <a:t>depósitos</a:t>
            </a:r>
            <a:r>
              <a:rPr lang="en-US" sz="900" i="1" dirty="0"/>
              <a:t> o </a:t>
            </a:r>
            <a:r>
              <a:rPr lang="en-US" sz="900" i="1" dirty="0" err="1"/>
              <a:t>ahorros</a:t>
            </a:r>
            <a:r>
              <a:rPr lang="en-US" sz="900" i="1" dirty="0"/>
              <a:t> a la vista y a </a:t>
            </a:r>
            <a:r>
              <a:rPr lang="en-US" sz="900" i="1" dirty="0" err="1"/>
              <a:t>plazo</a:t>
            </a:r>
            <a:r>
              <a:rPr lang="en-US" sz="900" i="1" dirty="0"/>
              <a:t> </a:t>
            </a:r>
            <a:r>
              <a:rPr lang="en-US" sz="900" i="1" dirty="0" err="1"/>
              <a:t>fijo</a:t>
            </a:r>
            <a:r>
              <a:rPr lang="en-US" sz="900" i="1" dirty="0"/>
              <a:t> que </a:t>
            </a:r>
            <a:r>
              <a:rPr lang="en-US" sz="900" i="1" dirty="0" err="1"/>
              <a:t>mantengan</a:t>
            </a:r>
            <a:r>
              <a:rPr lang="en-US" sz="900" i="1" dirty="0"/>
              <a:t> personas </a:t>
            </a:r>
            <a:r>
              <a:rPr lang="en-US" sz="900" i="1" dirty="0" err="1"/>
              <a:t>físicas</a:t>
            </a:r>
            <a:r>
              <a:rPr lang="en-US" sz="900" i="1" dirty="0"/>
              <a:t> y </a:t>
            </a:r>
            <a:r>
              <a:rPr lang="en-US" sz="900" i="1" dirty="0" err="1"/>
              <a:t>jurídicas</a:t>
            </a:r>
            <a:r>
              <a:rPr lang="en-US" sz="900" i="1" dirty="0"/>
              <a:t> por </a:t>
            </a:r>
            <a:r>
              <a:rPr lang="en-US" sz="900" i="1" dirty="0" err="1"/>
              <a:t>montos</a:t>
            </a:r>
            <a:r>
              <a:rPr lang="en-US" sz="900" i="1" dirty="0"/>
              <a:t> </a:t>
            </a:r>
            <a:r>
              <a:rPr lang="en-US" sz="900" i="1" dirty="0" err="1"/>
              <a:t>menores</a:t>
            </a:r>
            <a:r>
              <a:rPr lang="en-US" sz="900" i="1" dirty="0"/>
              <a:t> o </a:t>
            </a:r>
            <a:r>
              <a:rPr lang="en-US" sz="900" i="1" dirty="0" err="1"/>
              <a:t>iguales</a:t>
            </a:r>
            <a:r>
              <a:rPr lang="en-US" sz="900" i="1" dirty="0"/>
              <a:t> al </a:t>
            </a:r>
            <a:r>
              <a:rPr lang="en-US" sz="900" i="1" dirty="0" err="1"/>
              <a:t>monto</a:t>
            </a:r>
            <a:r>
              <a:rPr lang="en-US" sz="900" i="1" dirty="0"/>
              <a:t> </a:t>
            </a:r>
            <a:r>
              <a:rPr lang="en-US" sz="900" i="1" dirty="0" err="1"/>
              <a:t>máximo</a:t>
            </a:r>
            <a:r>
              <a:rPr lang="en-US" sz="900" i="1" dirty="0"/>
              <a:t> de la </a:t>
            </a:r>
            <a:r>
              <a:rPr lang="en-US" sz="900" i="1" dirty="0" err="1"/>
              <a:t>cobertura</a:t>
            </a:r>
            <a:r>
              <a:rPr lang="en-US" sz="900" i="1" dirty="0"/>
              <a:t> que </a:t>
            </a:r>
            <a:r>
              <a:rPr lang="en-US" sz="900" i="1" dirty="0" err="1"/>
              <a:t>cubre</a:t>
            </a:r>
            <a:r>
              <a:rPr lang="en-US" sz="900" i="1" dirty="0"/>
              <a:t> </a:t>
            </a:r>
            <a:r>
              <a:rPr lang="en-US" sz="900" i="1" dirty="0" err="1"/>
              <a:t>el</a:t>
            </a:r>
            <a:r>
              <a:rPr lang="en-US" sz="900" i="1" dirty="0"/>
              <a:t> FGD del BCCR</a:t>
            </a:r>
          </a:p>
          <a:p>
            <a:pPr marL="355610" indent="-92078" defTabSz="914426">
              <a:lnSpc>
                <a:spcPct val="90000"/>
              </a:lnSpc>
              <a:spcAft>
                <a:spcPts val="600"/>
              </a:spcAft>
              <a:buFont typeface="Arial" panose="020B0604020202020204" pitchFamily="34" charset="0"/>
              <a:buChar char="•"/>
            </a:pPr>
            <a:endParaRPr lang="en-US" sz="900" b="1" i="1" dirty="0"/>
          </a:p>
          <a:p>
            <a:pPr marL="355610" indent="-92078" defTabSz="914426">
              <a:lnSpc>
                <a:spcPct val="90000"/>
              </a:lnSpc>
              <a:spcAft>
                <a:spcPts val="600"/>
              </a:spcAft>
              <a:buFont typeface="Arial" panose="020B0604020202020204" pitchFamily="34" charset="0"/>
              <a:buChar char="•"/>
            </a:pPr>
            <a:r>
              <a:rPr lang="en-US" sz="900" b="1" i="1" dirty="0"/>
              <a:t> </a:t>
            </a:r>
            <a:r>
              <a:rPr lang="en-US" sz="900" b="1" i="1" dirty="0" err="1"/>
              <a:t>Depósitos</a:t>
            </a:r>
            <a:r>
              <a:rPr lang="en-US" sz="900" b="1" i="1" dirty="0"/>
              <a:t> con </a:t>
            </a:r>
            <a:r>
              <a:rPr lang="en-US" sz="900" b="1" i="1" dirty="0" err="1"/>
              <a:t>cobertura</a:t>
            </a:r>
            <a:r>
              <a:rPr lang="en-US" sz="900" b="1" i="1" dirty="0"/>
              <a:t> </a:t>
            </a:r>
            <a:r>
              <a:rPr lang="en-US" sz="900" b="1" i="1" dirty="0" err="1"/>
              <a:t>parcial</a:t>
            </a:r>
            <a:r>
              <a:rPr lang="en-US" sz="900" b="1" i="1" dirty="0"/>
              <a:t>: </a:t>
            </a:r>
            <a:r>
              <a:rPr lang="en-US" sz="900" i="1" dirty="0" err="1"/>
              <a:t>corresponde</a:t>
            </a:r>
            <a:r>
              <a:rPr lang="en-US" sz="900" i="1" dirty="0"/>
              <a:t> a </a:t>
            </a:r>
            <a:r>
              <a:rPr lang="en-US" sz="900" i="1" dirty="0" err="1"/>
              <a:t>aquellos</a:t>
            </a:r>
            <a:r>
              <a:rPr lang="en-US" sz="900" i="1" dirty="0"/>
              <a:t> </a:t>
            </a:r>
            <a:r>
              <a:rPr lang="en-US" sz="900" i="1" dirty="0" err="1"/>
              <a:t>depósitos</a:t>
            </a:r>
            <a:r>
              <a:rPr lang="en-US" sz="900" i="1" dirty="0"/>
              <a:t> o </a:t>
            </a:r>
            <a:r>
              <a:rPr lang="en-US" sz="900" i="1" dirty="0" err="1"/>
              <a:t>ahorros</a:t>
            </a:r>
            <a:r>
              <a:rPr lang="en-US" sz="900" i="1" dirty="0"/>
              <a:t> a la vista y a </a:t>
            </a:r>
            <a:r>
              <a:rPr lang="en-US" sz="900" i="1" dirty="0" err="1"/>
              <a:t>plazo</a:t>
            </a:r>
            <a:r>
              <a:rPr lang="en-US" sz="900" i="1" dirty="0"/>
              <a:t> </a:t>
            </a:r>
            <a:r>
              <a:rPr lang="en-US" sz="900" i="1" dirty="0" err="1"/>
              <a:t>fijo</a:t>
            </a:r>
            <a:r>
              <a:rPr lang="en-US" sz="900" i="1" dirty="0"/>
              <a:t> que </a:t>
            </a:r>
            <a:r>
              <a:rPr lang="en-US" sz="900" i="1" dirty="0" err="1"/>
              <a:t>mantengan</a:t>
            </a:r>
            <a:r>
              <a:rPr lang="en-US" sz="900" i="1" dirty="0"/>
              <a:t> personas </a:t>
            </a:r>
            <a:r>
              <a:rPr lang="en-US" sz="900" i="1" dirty="0" err="1"/>
              <a:t>físicas</a:t>
            </a:r>
            <a:r>
              <a:rPr lang="en-US" sz="900" i="1" dirty="0"/>
              <a:t> y </a:t>
            </a:r>
            <a:r>
              <a:rPr lang="en-US" sz="900" i="1" dirty="0" err="1"/>
              <a:t>jurídicas</a:t>
            </a:r>
            <a:r>
              <a:rPr lang="en-US" sz="900" i="1" dirty="0"/>
              <a:t> por </a:t>
            </a:r>
            <a:r>
              <a:rPr lang="en-US" sz="900" i="1" dirty="0" err="1"/>
              <a:t>montos</a:t>
            </a:r>
            <a:r>
              <a:rPr lang="en-US" sz="900" i="1" dirty="0"/>
              <a:t> </a:t>
            </a:r>
            <a:r>
              <a:rPr lang="en-US" sz="900" i="1" dirty="0" err="1"/>
              <a:t>mayores</a:t>
            </a:r>
            <a:r>
              <a:rPr lang="en-US" sz="900" i="1" dirty="0"/>
              <a:t>  al </a:t>
            </a:r>
            <a:r>
              <a:rPr lang="en-US" sz="900" i="1" dirty="0" err="1"/>
              <a:t>monto</a:t>
            </a:r>
            <a:r>
              <a:rPr lang="en-US" sz="900" i="1" dirty="0"/>
              <a:t> </a:t>
            </a:r>
            <a:r>
              <a:rPr lang="en-US" sz="900" i="1" dirty="0" err="1"/>
              <a:t>máximo</a:t>
            </a:r>
            <a:r>
              <a:rPr lang="en-US" sz="900" i="1" dirty="0"/>
              <a:t> de la </a:t>
            </a:r>
            <a:r>
              <a:rPr lang="en-US" sz="900" i="1" dirty="0" err="1"/>
              <a:t>cobertura</a:t>
            </a:r>
            <a:r>
              <a:rPr lang="en-US" sz="900" i="1" dirty="0"/>
              <a:t> que </a:t>
            </a:r>
            <a:r>
              <a:rPr lang="en-US" sz="900" i="1" dirty="0" err="1"/>
              <a:t>cubre</a:t>
            </a:r>
            <a:r>
              <a:rPr lang="en-US" sz="900" i="1" dirty="0"/>
              <a:t> </a:t>
            </a:r>
            <a:r>
              <a:rPr lang="en-US" sz="900" i="1" dirty="0" err="1"/>
              <a:t>el</a:t>
            </a:r>
            <a:r>
              <a:rPr lang="en-US" sz="900" i="1" dirty="0"/>
              <a:t> FGD del BCCR</a:t>
            </a:r>
          </a:p>
          <a:p>
            <a:pPr marL="285758" indent="-228607" defTabSz="914426">
              <a:lnSpc>
                <a:spcPct val="90000"/>
              </a:lnSpc>
              <a:spcAft>
                <a:spcPts val="600"/>
              </a:spcAft>
              <a:buFont typeface="Arial" panose="020B0604020202020204" pitchFamily="34" charset="0"/>
              <a:buChar char="•"/>
            </a:pPr>
            <a:endParaRPr lang="en-US" sz="900" i="1" dirty="0"/>
          </a:p>
          <a:p>
            <a:pPr marL="285758" indent="-228607" defTabSz="914426">
              <a:lnSpc>
                <a:spcPct val="90000"/>
              </a:lnSpc>
              <a:spcAft>
                <a:spcPts val="600"/>
              </a:spcAft>
              <a:buFont typeface="Arial" panose="020B0604020202020204" pitchFamily="34" charset="0"/>
              <a:buChar char="•"/>
            </a:pPr>
            <a:endParaRPr lang="en-US" sz="900" i="1" dirty="0"/>
          </a:p>
          <a:p>
            <a:pPr marL="285758" indent="-228607" defTabSz="914426">
              <a:lnSpc>
                <a:spcPct val="90000"/>
              </a:lnSpc>
              <a:spcAft>
                <a:spcPts val="600"/>
              </a:spcAft>
              <a:buFont typeface="Wingdings" panose="05000000000000000000" pitchFamily="2" charset="2"/>
              <a:buChar char="ü"/>
            </a:pPr>
            <a:r>
              <a:rPr lang="en-US" sz="1200" b="1" dirty="0" err="1"/>
              <a:t>Esquema</a:t>
            </a:r>
            <a:r>
              <a:rPr lang="en-US" sz="1200" b="1" dirty="0"/>
              <a:t> </a:t>
            </a:r>
            <a:r>
              <a:rPr lang="en-US" sz="1200" b="1" dirty="0" err="1"/>
              <a:t>combinado</a:t>
            </a:r>
            <a:r>
              <a:rPr lang="en-US" sz="1200" b="1" dirty="0"/>
              <a:t> de FEE y capital para los </a:t>
            </a:r>
            <a:r>
              <a:rPr lang="en-US" sz="1200" b="1" dirty="0" err="1"/>
              <a:t>primeros</a:t>
            </a:r>
            <a:r>
              <a:rPr lang="en-US" sz="1200" b="1" dirty="0"/>
              <a:t> 4 </a:t>
            </a:r>
            <a:r>
              <a:rPr lang="en-US" sz="1200" b="1" dirty="0" err="1"/>
              <a:t>años</a:t>
            </a:r>
            <a:endParaRPr lang="en-US" sz="1200" b="1" dirty="0"/>
          </a:p>
          <a:p>
            <a:pPr marL="285758" indent="-228607" defTabSz="914426">
              <a:lnSpc>
                <a:spcPct val="90000"/>
              </a:lnSpc>
              <a:spcAft>
                <a:spcPts val="600"/>
              </a:spcAft>
              <a:buFont typeface="Wingdings" panose="05000000000000000000" pitchFamily="2" charset="2"/>
              <a:buChar char="ü"/>
            </a:pPr>
            <a:endParaRPr lang="en-US" sz="1200" b="1" dirty="0"/>
          </a:p>
          <a:p>
            <a:pPr marL="285758" indent="-228607" defTabSz="914426">
              <a:lnSpc>
                <a:spcPct val="90000"/>
              </a:lnSpc>
              <a:spcAft>
                <a:spcPts val="600"/>
              </a:spcAft>
              <a:buFont typeface="Wingdings" panose="05000000000000000000" pitchFamily="2" charset="2"/>
              <a:buChar char="ü"/>
            </a:pPr>
            <a:r>
              <a:rPr lang="en-US" sz="1200" b="1" dirty="0" err="1"/>
              <a:t>Esquema</a:t>
            </a:r>
            <a:r>
              <a:rPr lang="en-US" sz="1200" b="1" dirty="0"/>
              <a:t> </a:t>
            </a:r>
            <a:r>
              <a:rPr lang="en-US" sz="1200" b="1" dirty="0" err="1"/>
              <a:t>escalonado</a:t>
            </a:r>
            <a:r>
              <a:rPr lang="en-US" sz="1200" b="1" dirty="0"/>
              <a:t> de </a:t>
            </a:r>
            <a:r>
              <a:rPr lang="en-US" sz="1200" b="1" dirty="0" err="1"/>
              <a:t>aportación</a:t>
            </a:r>
            <a:r>
              <a:rPr lang="en-US" sz="1200" b="1" dirty="0"/>
              <a:t> </a:t>
            </a:r>
            <a:r>
              <a:rPr lang="en-US" sz="1200" b="1" dirty="0" err="1"/>
              <a:t>sobre</a:t>
            </a:r>
            <a:r>
              <a:rPr lang="en-US" sz="1200" b="1" dirty="0"/>
              <a:t> </a:t>
            </a:r>
            <a:r>
              <a:rPr lang="en-US" sz="1200" b="1" dirty="0" err="1"/>
              <a:t>depósitos</a:t>
            </a:r>
            <a:r>
              <a:rPr lang="en-US" sz="1200" b="1" dirty="0"/>
              <a:t> </a:t>
            </a:r>
            <a:r>
              <a:rPr lang="en-US" sz="1200" b="1" dirty="0" err="1"/>
              <a:t>asegurados</a:t>
            </a:r>
            <a:r>
              <a:rPr lang="en-US" sz="1200" b="1" dirty="0"/>
              <a:t> por </a:t>
            </a:r>
            <a:r>
              <a:rPr lang="en-US" sz="1200" b="1" dirty="0" err="1"/>
              <a:t>el</a:t>
            </a:r>
            <a:r>
              <a:rPr lang="en-US" sz="1200" b="1" dirty="0"/>
              <a:t> FGD del BCCR</a:t>
            </a:r>
          </a:p>
        </p:txBody>
      </p:sp>
      <p:sp>
        <p:nvSpPr>
          <p:cNvPr id="55" name="Rectangle 5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1"/>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5" name="Imagen 4">
            <a:extLst>
              <a:ext uri="{FF2B5EF4-FFF2-40B4-BE49-F238E27FC236}">
                <a16:creationId xmlns:a16="http://schemas.microsoft.com/office/drawing/2014/main" id="{532B382B-A526-42E9-8CD9-FDB04DADEE53}"/>
              </a:ext>
            </a:extLst>
          </p:cNvPr>
          <p:cNvPicPr>
            <a:picLocks noChangeAspect="1"/>
          </p:cNvPicPr>
          <p:nvPr/>
        </p:nvPicPr>
        <p:blipFill>
          <a:blip r:embed="rId3"/>
          <a:stretch>
            <a:fillRect/>
          </a:stretch>
        </p:blipFill>
        <p:spPr>
          <a:xfrm>
            <a:off x="4054396" y="2463033"/>
            <a:ext cx="4514498" cy="1928690"/>
          </a:xfrm>
          <a:prstGeom prst="rect">
            <a:avLst/>
          </a:prstGeom>
          <a:effectLst/>
        </p:spPr>
      </p:pic>
    </p:spTree>
    <p:extLst>
      <p:ext uri="{BB962C8B-B14F-4D97-AF65-F5344CB8AC3E}">
        <p14:creationId xmlns:p14="http://schemas.microsoft.com/office/powerpoint/2010/main" val="2832022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57232" r="-9113" b="-2"/>
          <a:stretch/>
        </p:blipFill>
        <p:spPr>
          <a:xfrm>
            <a:off x="-1" y="1"/>
            <a:ext cx="3308010" cy="6858000"/>
          </a:xfrm>
          <a:prstGeom prst="rect">
            <a:avLst/>
          </a:prstGeom>
        </p:spPr>
      </p:pic>
      <p:pic>
        <p:nvPicPr>
          <p:cNvPr id="10" name="Imagen 9">
            <a:extLst>
              <a:ext uri="{FF2B5EF4-FFF2-40B4-BE49-F238E27FC236}">
                <a16:creationId xmlns:a16="http://schemas.microsoft.com/office/drawing/2014/main" id="{03C1FE95-A33A-4ECD-8435-1583CB81F461}"/>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2743200" y="289561"/>
            <a:ext cx="6400800" cy="3166747"/>
          </a:xfrm>
          <a:prstGeom prst="rect">
            <a:avLst/>
          </a:prstGeom>
        </p:spPr>
      </p:pic>
      <p:pic>
        <p:nvPicPr>
          <p:cNvPr id="7" name="Imagen 6">
            <a:extLst>
              <a:ext uri="{FF2B5EF4-FFF2-40B4-BE49-F238E27FC236}">
                <a16:creationId xmlns:a16="http://schemas.microsoft.com/office/drawing/2014/main" id="{949EB093-2EF5-4FEC-8FC2-764A0D1AA6A7}"/>
              </a:ext>
            </a:extLst>
          </p:cNvPr>
          <p:cNvPicPr>
            <a:picLocks noChangeAspect="1"/>
          </p:cNvPicPr>
          <p:nvPr/>
        </p:nvPicPr>
        <p:blipFill>
          <a:blip r:embed="rId6"/>
          <a:stretch>
            <a:fillRect/>
          </a:stretch>
        </p:blipFill>
        <p:spPr>
          <a:xfrm>
            <a:off x="3017387" y="3637573"/>
            <a:ext cx="3109229" cy="1713124"/>
          </a:xfrm>
          <a:prstGeom prst="rect">
            <a:avLst/>
          </a:prstGeom>
        </p:spPr>
      </p:pic>
      <p:sp>
        <p:nvSpPr>
          <p:cNvPr id="8" name="CuadroTexto 7">
            <a:extLst>
              <a:ext uri="{FF2B5EF4-FFF2-40B4-BE49-F238E27FC236}">
                <a16:creationId xmlns:a16="http://schemas.microsoft.com/office/drawing/2014/main" id="{70A79485-6794-43D9-98FE-2F859CE75CB4}"/>
              </a:ext>
            </a:extLst>
          </p:cNvPr>
          <p:cNvSpPr txBox="1"/>
          <p:nvPr/>
        </p:nvSpPr>
        <p:spPr>
          <a:xfrm>
            <a:off x="3151678" y="6056868"/>
            <a:ext cx="5368631" cy="346741"/>
          </a:xfrm>
          <a:prstGeom prst="rect">
            <a:avLst/>
          </a:prstGeom>
          <a:noFill/>
        </p:spPr>
        <p:txBody>
          <a:bodyPr wrap="square" rtlCol="0">
            <a:spAutoFit/>
          </a:bodyPr>
          <a:lstStyle/>
          <a:p>
            <a:pPr algn="ctr"/>
            <a:r>
              <a:rPr lang="es-CR" sz="1600" dirty="0">
                <a:solidFill>
                  <a:schemeClr val="accent1">
                    <a:lumMod val="75000"/>
                  </a:schemeClr>
                </a:solidFill>
              </a:rPr>
              <a:t>ISP promedio del sector Cooperativo </a:t>
            </a:r>
            <a:r>
              <a:rPr lang="es-CR" sz="1600" b="1" dirty="0">
                <a:solidFill>
                  <a:schemeClr val="accent1">
                    <a:lumMod val="75000"/>
                  </a:schemeClr>
                </a:solidFill>
              </a:rPr>
              <a:t>19,2%</a:t>
            </a:r>
          </a:p>
        </p:txBody>
      </p:sp>
      <p:pic>
        <p:nvPicPr>
          <p:cNvPr id="1026" name="Picture 2">
            <a:extLst>
              <a:ext uri="{FF2B5EF4-FFF2-40B4-BE49-F238E27FC236}">
                <a16:creationId xmlns:a16="http://schemas.microsoft.com/office/drawing/2014/main" id="{086D6900-4D8E-44BC-BE03-6FC8C8F953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999" y="3745865"/>
            <a:ext cx="2412317" cy="150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356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260B28E-341E-4394-8A2E-340BCB19C3D0}"/>
              </a:ext>
            </a:extLst>
          </p:cNvPr>
          <p:cNvPicPr>
            <a:picLocks noChangeAspect="1"/>
          </p:cNvPicPr>
          <p:nvPr/>
        </p:nvPicPr>
        <p:blipFill rotWithShape="1">
          <a:blip r:embed="rId2"/>
          <a:srcRect t="9128"/>
          <a:stretch/>
        </p:blipFill>
        <p:spPr>
          <a:xfrm>
            <a:off x="363581" y="1969770"/>
            <a:ext cx="8416837" cy="3445510"/>
          </a:xfrm>
          <a:prstGeom prst="rect">
            <a:avLst/>
          </a:prstGeom>
        </p:spPr>
      </p:pic>
      <p:sp>
        <p:nvSpPr>
          <p:cNvPr id="3" name="Título 2">
            <a:extLst>
              <a:ext uri="{FF2B5EF4-FFF2-40B4-BE49-F238E27FC236}">
                <a16:creationId xmlns:a16="http://schemas.microsoft.com/office/drawing/2014/main" id="{67CF1142-9C0A-4792-AC78-FF11693888E5}"/>
              </a:ext>
            </a:extLst>
          </p:cNvPr>
          <p:cNvSpPr>
            <a:spLocks noGrp="1"/>
          </p:cNvSpPr>
          <p:nvPr>
            <p:ph type="title"/>
          </p:nvPr>
        </p:nvSpPr>
        <p:spPr/>
        <p:txBody>
          <a:bodyPr>
            <a:normAutofit/>
          </a:bodyPr>
          <a:lstStyle/>
          <a:p>
            <a:pPr algn="ctr"/>
            <a:r>
              <a:rPr lang="es-CR" sz="2100" b="1" dirty="0">
                <a:solidFill>
                  <a:srgbClr val="0E5DAA"/>
                </a:solidFill>
              </a:rPr>
              <a:t>SUPUESTOS</a:t>
            </a:r>
          </a:p>
        </p:txBody>
      </p:sp>
    </p:spTree>
    <p:extLst>
      <p:ext uri="{BB962C8B-B14F-4D97-AF65-F5344CB8AC3E}">
        <p14:creationId xmlns:p14="http://schemas.microsoft.com/office/powerpoint/2010/main" val="160294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98A538A-82C2-4D26-8AE5-E45657A9D42B}"/>
              </a:ext>
            </a:extLst>
          </p:cNvPr>
          <p:cNvPicPr>
            <a:picLocks noChangeAspect="1"/>
          </p:cNvPicPr>
          <p:nvPr/>
        </p:nvPicPr>
        <p:blipFill rotWithShape="1">
          <a:blip r:embed="rId2"/>
          <a:srcRect t="11366"/>
          <a:stretch/>
        </p:blipFill>
        <p:spPr>
          <a:xfrm>
            <a:off x="143350" y="2390754"/>
            <a:ext cx="8835595" cy="2252366"/>
          </a:xfrm>
          <a:prstGeom prst="rect">
            <a:avLst/>
          </a:prstGeom>
        </p:spPr>
      </p:pic>
      <p:sp>
        <p:nvSpPr>
          <p:cNvPr id="4" name="Título 2">
            <a:extLst>
              <a:ext uri="{FF2B5EF4-FFF2-40B4-BE49-F238E27FC236}">
                <a16:creationId xmlns:a16="http://schemas.microsoft.com/office/drawing/2014/main" id="{E476E82F-69A2-46D2-8158-DFD09633C4B7}"/>
              </a:ext>
            </a:extLst>
          </p:cNvPr>
          <p:cNvSpPr txBox="1">
            <a:spLocks/>
          </p:cNvSpPr>
          <p:nvPr/>
        </p:nvSpPr>
        <p:spPr>
          <a:xfrm>
            <a:off x="628650" y="1131096"/>
            <a:ext cx="7886700" cy="9941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2100" b="1" dirty="0">
                <a:solidFill>
                  <a:srgbClr val="0E5DAA"/>
                </a:solidFill>
              </a:rPr>
              <a:t>APORTE ANUAL </a:t>
            </a:r>
          </a:p>
        </p:txBody>
      </p:sp>
    </p:spTree>
    <p:extLst>
      <p:ext uri="{BB962C8B-B14F-4D97-AF65-F5344CB8AC3E}">
        <p14:creationId xmlns:p14="http://schemas.microsoft.com/office/powerpoint/2010/main" val="2016313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60DDBB7-6EEB-4B2E-9193-B8024EA2D16F}"/>
              </a:ext>
            </a:extLst>
          </p:cNvPr>
          <p:cNvPicPr>
            <a:picLocks noChangeAspect="1"/>
          </p:cNvPicPr>
          <p:nvPr/>
        </p:nvPicPr>
        <p:blipFill rotWithShape="1">
          <a:blip r:embed="rId2"/>
          <a:srcRect t="7189"/>
          <a:stretch/>
        </p:blipFill>
        <p:spPr>
          <a:xfrm>
            <a:off x="184309" y="1924051"/>
            <a:ext cx="8651669" cy="3055619"/>
          </a:xfrm>
          <a:prstGeom prst="rect">
            <a:avLst/>
          </a:prstGeom>
        </p:spPr>
      </p:pic>
      <p:sp>
        <p:nvSpPr>
          <p:cNvPr id="6" name="Título 2">
            <a:extLst>
              <a:ext uri="{FF2B5EF4-FFF2-40B4-BE49-F238E27FC236}">
                <a16:creationId xmlns:a16="http://schemas.microsoft.com/office/drawing/2014/main" id="{12E6705A-FC7F-4E93-9A84-A547063B31DC}"/>
              </a:ext>
            </a:extLst>
          </p:cNvPr>
          <p:cNvSpPr txBox="1">
            <a:spLocks/>
          </p:cNvSpPr>
          <p:nvPr/>
        </p:nvSpPr>
        <p:spPr>
          <a:xfrm>
            <a:off x="628650" y="1131096"/>
            <a:ext cx="7886700" cy="994172"/>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s-CR" sz="2100" b="0" dirty="0">
                <a:solidFill>
                  <a:srgbClr val="0E5DAA"/>
                </a:solidFill>
              </a:rPr>
              <a:t>PROYECCIÓN FINANCIERA</a:t>
            </a:r>
          </a:p>
        </p:txBody>
      </p:sp>
    </p:spTree>
    <p:extLst>
      <p:ext uri="{BB962C8B-B14F-4D97-AF65-F5344CB8AC3E}">
        <p14:creationId xmlns:p14="http://schemas.microsoft.com/office/powerpoint/2010/main" val="1152375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Imagen 2">
            <a:extLst>
              <a:ext uri="{FF2B5EF4-FFF2-40B4-BE49-F238E27FC236}">
                <a16:creationId xmlns:a16="http://schemas.microsoft.com/office/drawing/2014/main" id="{CF38878C-7432-4A87-A760-90D3E728E7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643" y="2754682"/>
            <a:ext cx="8816713" cy="16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2">
            <a:extLst>
              <a:ext uri="{FF2B5EF4-FFF2-40B4-BE49-F238E27FC236}">
                <a16:creationId xmlns:a16="http://schemas.microsoft.com/office/drawing/2014/main" id="{8566DD76-8E9F-451B-840A-E21F8E6F1EC8}"/>
              </a:ext>
            </a:extLst>
          </p:cNvPr>
          <p:cNvSpPr txBox="1">
            <a:spLocks/>
          </p:cNvSpPr>
          <p:nvPr/>
        </p:nvSpPr>
        <p:spPr>
          <a:xfrm>
            <a:off x="628650" y="1131096"/>
            <a:ext cx="7886700" cy="9941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2100" b="1" dirty="0">
                <a:solidFill>
                  <a:srgbClr val="0E5DAA"/>
                </a:solidFill>
              </a:rPr>
              <a:t>RENTABILIDAD</a:t>
            </a:r>
          </a:p>
        </p:txBody>
      </p:sp>
    </p:spTree>
    <p:extLst>
      <p:ext uri="{BB962C8B-B14F-4D97-AF65-F5344CB8AC3E}">
        <p14:creationId xmlns:p14="http://schemas.microsoft.com/office/powerpoint/2010/main" val="875424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A556B57-1479-4622-903F-8AE78A7B0E6B}"/>
              </a:ext>
            </a:extLst>
          </p:cNvPr>
          <p:cNvSpPr>
            <a:spLocks noGrp="1"/>
          </p:cNvSpPr>
          <p:nvPr>
            <p:ph type="title"/>
          </p:nvPr>
        </p:nvSpPr>
        <p:spPr>
          <a:xfrm>
            <a:off x="621995" y="487681"/>
            <a:ext cx="7886700" cy="850124"/>
          </a:xfrm>
        </p:spPr>
        <p:txBody>
          <a:bodyPr>
            <a:normAutofit/>
          </a:bodyPr>
          <a:lstStyle/>
          <a:p>
            <a:pPr algn="ctr"/>
            <a:r>
              <a:rPr lang="es-CR" sz="3000" dirty="0">
                <a:solidFill>
                  <a:srgbClr val="00B050"/>
                </a:solidFill>
              </a:rPr>
              <a:t>HOJA DE RUTA 2021 Y 2022</a:t>
            </a:r>
          </a:p>
        </p:txBody>
      </p:sp>
      <p:graphicFrame>
        <p:nvGraphicFramePr>
          <p:cNvPr id="8" name="Marcador de contenido 2">
            <a:extLst>
              <a:ext uri="{FF2B5EF4-FFF2-40B4-BE49-F238E27FC236}">
                <a16:creationId xmlns:a16="http://schemas.microsoft.com/office/drawing/2014/main" id="{4A0F59A8-670B-4616-BA22-312107D06CD0}"/>
              </a:ext>
            </a:extLst>
          </p:cNvPr>
          <p:cNvGraphicFramePr>
            <a:graphicFrameLocks noGrp="1"/>
          </p:cNvGraphicFramePr>
          <p:nvPr>
            <p:ph idx="1"/>
            <p:extLst>
              <p:ext uri="{D42A27DB-BD31-4B8C-83A1-F6EECF244321}">
                <p14:modId xmlns:p14="http://schemas.microsoft.com/office/powerpoint/2010/main" val="2888852830"/>
              </p:ext>
            </p:extLst>
          </p:nvPr>
        </p:nvGraphicFramePr>
        <p:xfrm>
          <a:off x="407502" y="1564641"/>
          <a:ext cx="8452018" cy="4815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7931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n 7" descr="Grupo de personas posando por un foto&#10;&#10;Descripción generada automáticamente">
            <a:extLst>
              <a:ext uri="{FF2B5EF4-FFF2-40B4-BE49-F238E27FC236}">
                <a16:creationId xmlns:a16="http://schemas.microsoft.com/office/drawing/2014/main" id="{C037FA1E-2D8A-4765-9BA1-C2EFB220D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7400"/>
            <a:ext cx="9144000" cy="4800600"/>
          </a:xfrm>
          <a:prstGeom prst="rect">
            <a:avLst/>
          </a:prstGeom>
        </p:spPr>
      </p:pic>
      <p:sp>
        <p:nvSpPr>
          <p:cNvPr id="9" name="CuadroTexto 8">
            <a:extLst>
              <a:ext uri="{FF2B5EF4-FFF2-40B4-BE49-F238E27FC236}">
                <a16:creationId xmlns:a16="http://schemas.microsoft.com/office/drawing/2014/main" id="{DD5DAEB3-FF8A-428B-9C40-564F9C5B4E9E}"/>
              </a:ext>
            </a:extLst>
          </p:cNvPr>
          <p:cNvSpPr txBox="1"/>
          <p:nvPr/>
        </p:nvSpPr>
        <p:spPr>
          <a:xfrm>
            <a:off x="843280" y="1297940"/>
            <a:ext cx="7051040" cy="1569660"/>
          </a:xfrm>
          <a:prstGeom prst="rect">
            <a:avLst/>
          </a:prstGeom>
          <a:noFill/>
        </p:spPr>
        <p:txBody>
          <a:bodyPr wrap="square" rtlCol="0">
            <a:spAutoFit/>
          </a:bodyPr>
          <a:lstStyle/>
          <a:p>
            <a:pPr algn="ctr"/>
            <a:r>
              <a:rPr lang="es-CR" sz="2400" dirty="0">
                <a:solidFill>
                  <a:schemeClr val="bg1">
                    <a:lumMod val="50000"/>
                  </a:schemeClr>
                </a:solidFill>
                <a:latin typeface="Berlin Sans FB" panose="020E0602020502020306" pitchFamily="34" charset="0"/>
              </a:rPr>
              <a:t>Unirse es comenzar</a:t>
            </a:r>
          </a:p>
          <a:p>
            <a:pPr algn="ctr"/>
            <a:r>
              <a:rPr lang="es-CR" sz="2400" dirty="0">
                <a:solidFill>
                  <a:schemeClr val="bg1">
                    <a:lumMod val="50000"/>
                  </a:schemeClr>
                </a:solidFill>
                <a:latin typeface="Berlin Sans FB" panose="020E0602020502020306" pitchFamily="34" charset="0"/>
              </a:rPr>
              <a:t>Seguir juntos es progresar</a:t>
            </a:r>
          </a:p>
          <a:p>
            <a:pPr algn="ctr"/>
            <a:r>
              <a:rPr lang="es-CR" sz="2400" dirty="0">
                <a:solidFill>
                  <a:schemeClr val="bg1">
                    <a:lumMod val="50000"/>
                  </a:schemeClr>
                </a:solidFill>
                <a:latin typeface="Berlin Sans FB" panose="020E0602020502020306" pitchFamily="34" charset="0"/>
              </a:rPr>
              <a:t>Trabajar juntos es alcanzar el éxito</a:t>
            </a:r>
          </a:p>
          <a:p>
            <a:pPr algn="ctr"/>
            <a:endParaRPr lang="es-CR" sz="2400" dirty="0">
              <a:solidFill>
                <a:schemeClr val="bg1">
                  <a:lumMod val="50000"/>
                </a:schemeClr>
              </a:solidFill>
              <a:latin typeface="Berlin Sans FB" panose="020E0602020502020306" pitchFamily="34" charset="0"/>
            </a:endParaRPr>
          </a:p>
        </p:txBody>
      </p:sp>
    </p:spTree>
    <p:extLst>
      <p:ext uri="{BB962C8B-B14F-4D97-AF65-F5344CB8AC3E}">
        <p14:creationId xmlns:p14="http://schemas.microsoft.com/office/powerpoint/2010/main" val="3399441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40000"/>
          </a:blip>
          <a:srcRect l="11000" r="-1" b="-1"/>
          <a:stretch/>
        </p:blipFill>
        <p:spPr>
          <a:xfrm>
            <a:off x="20" y="10"/>
            <a:ext cx="9143980" cy="6857990"/>
          </a:xfrm>
          <a:prstGeom prst="rect">
            <a:avLst/>
          </a:prstGeom>
        </p:spPr>
      </p:pic>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723900" y="782320"/>
            <a:ext cx="7696200" cy="4135120"/>
          </a:xfrm>
        </p:spPr>
        <p:txBody>
          <a:bodyPr vert="horz" lIns="91440" tIns="45721" rIns="91440" bIns="45721" rtlCol="0" anchor="b">
            <a:normAutofit fontScale="90000"/>
          </a:bodyPr>
          <a:lstStyle/>
          <a:p>
            <a:r>
              <a:rPr lang="en-US" sz="6300" b="1" dirty="0">
                <a:ln w="22225">
                  <a:solidFill>
                    <a:schemeClr val="tx1"/>
                  </a:solidFill>
                  <a:miter lim="800000"/>
                </a:ln>
                <a:noFill/>
              </a:rPr>
              <a:t>DEBEN LAS COOPERATIVAS</a:t>
            </a:r>
            <a:br>
              <a:rPr lang="en-US" sz="6300" b="1" dirty="0">
                <a:ln w="22225">
                  <a:solidFill>
                    <a:schemeClr val="tx1"/>
                  </a:solidFill>
                  <a:miter lim="800000"/>
                </a:ln>
                <a:noFill/>
              </a:rPr>
            </a:br>
            <a:r>
              <a:rPr lang="en-US" sz="6300" b="1" dirty="0">
                <a:ln w="22225">
                  <a:solidFill>
                    <a:schemeClr val="tx1"/>
                  </a:solidFill>
                  <a:miter lim="800000"/>
                </a:ln>
                <a:noFill/>
              </a:rPr>
              <a:t>CONTAR CON UN FONDO DE ESTABILIDAD?</a:t>
            </a:r>
          </a:p>
        </p:txBody>
      </p:sp>
    </p:spTree>
    <p:extLst>
      <p:ext uri="{BB962C8B-B14F-4D97-AF65-F5344CB8AC3E}">
        <p14:creationId xmlns:p14="http://schemas.microsoft.com/office/powerpoint/2010/main" val="33938774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6">
              <a:defRPr/>
            </a:pPr>
            <a:endParaRPr lang="en-US" sz="1801">
              <a:solidFill>
                <a:prstClr val="white"/>
              </a:solidFill>
              <a:latin typeface="Calibri" panose="020F0502020204030204"/>
            </a:endParaRPr>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539014" y="5091762"/>
            <a:ext cx="5613590" cy="1264588"/>
          </a:xfrm>
        </p:spPr>
        <p:txBody>
          <a:bodyPr vert="horz" lIns="91440" tIns="45721" rIns="91440" bIns="45721" rtlCol="0" anchor="ctr">
            <a:normAutofit/>
          </a:bodyPr>
          <a:lstStyle/>
          <a:p>
            <a:pPr algn="r"/>
            <a:r>
              <a:rPr lang="en-US" sz="3300" b="1" dirty="0">
                <a:solidFill>
                  <a:srgbClr val="FFFFFF"/>
                </a:solidFill>
              </a:rPr>
              <a:t>SISTEMA PRUDENCIAL </a:t>
            </a:r>
            <a:br>
              <a:rPr lang="en-US" sz="3300" b="1" dirty="0">
                <a:solidFill>
                  <a:srgbClr val="FFFFFF"/>
                </a:solidFill>
              </a:rPr>
            </a:br>
            <a:r>
              <a:rPr lang="en-US" sz="3300" b="1" dirty="0">
                <a:solidFill>
                  <a:srgbClr val="FFFFFF"/>
                </a:solidFill>
              </a:rPr>
              <a:t>DE ESTABILIDAD COOPERATIVA</a:t>
            </a:r>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4960" r="-1" b="17860"/>
          <a:stretch/>
        </p:blipFill>
        <p:spPr>
          <a:xfrm>
            <a:off x="240030" y="320041"/>
            <a:ext cx="8661654" cy="4462272"/>
          </a:xfrm>
          <a:prstGeom prst="rect">
            <a:avLst/>
          </a:prstGeom>
        </p:spPr>
      </p:pic>
      <p:cxnSp>
        <p:nvCxnSpPr>
          <p:cNvPr id="36" name="Straight Connector 35">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37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3"/>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392906" y="5317240"/>
            <a:ext cx="8408194" cy="744836"/>
          </a:xfrm>
        </p:spPr>
        <p:txBody>
          <a:bodyPr vert="horz" lIns="91440" tIns="45721" rIns="91440" bIns="45721" rtlCol="0" anchor="ctr">
            <a:normAutofit/>
          </a:bodyPr>
          <a:lstStyle/>
          <a:p>
            <a:r>
              <a:rPr lang="en-US" sz="3100" b="1" dirty="0">
                <a:solidFill>
                  <a:schemeClr val="bg2">
                    <a:lumMod val="50000"/>
                  </a:schemeClr>
                </a:solidFill>
              </a:rPr>
              <a:t>ANTECEDENTES</a:t>
            </a:r>
          </a:p>
        </p:txBody>
      </p:sp>
      <p:cxnSp>
        <p:nvCxnSpPr>
          <p:cNvPr id="18" name="Straight Connector 1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88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551" y="1"/>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174533" y="237150"/>
            <a:ext cx="2263611" cy="5567891"/>
          </a:xfrm>
        </p:spPr>
        <p:txBody>
          <a:bodyPr>
            <a:normAutofit/>
          </a:bodyPr>
          <a:lstStyle/>
          <a:p>
            <a:r>
              <a:rPr lang="es-CR" sz="2800" dirty="0">
                <a:solidFill>
                  <a:srgbClr val="3366CC"/>
                </a:solidFill>
              </a:rPr>
              <a:t>RED DE SEGURIDAD FINANCIERA</a:t>
            </a:r>
          </a:p>
        </p:txBody>
      </p:sp>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2"/>
          <a:srcRect l="42643" t="-1" r="20663" b="-1"/>
          <a:stretch/>
        </p:blipFill>
        <p:spPr>
          <a:xfrm>
            <a:off x="0" y="1"/>
            <a:ext cx="937550" cy="6857999"/>
          </a:xfrm>
          <a:prstGeom prst="rect">
            <a:avLst/>
          </a:prstGeom>
          <a:ln>
            <a:noFill/>
          </a:ln>
          <a:effectLst>
            <a:outerShdw blurRad="292100" dist="139700" dir="2700000" algn="tl" rotWithShape="0">
              <a:srgbClr val="333333">
                <a:alpha val="65000"/>
              </a:srgbClr>
            </a:outerShdw>
          </a:effectLst>
        </p:spPr>
      </p:pic>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2695344858"/>
              </p:ext>
            </p:extLst>
          </p:nvPr>
        </p:nvGraphicFramePr>
        <p:xfrm>
          <a:off x="3397503" y="599441"/>
          <a:ext cx="5360417" cy="6066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98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35000"/>
          </a:blip>
          <a:srcRect t="1068" r="37710" b="494"/>
          <a:stretch/>
        </p:blipFill>
        <p:spPr>
          <a:xfrm>
            <a:off x="0" y="10"/>
            <a:ext cx="9144000" cy="6857990"/>
          </a:xfrm>
          <a:prstGeom prst="rect">
            <a:avLst/>
          </a:prstGeom>
        </p:spPr>
      </p:pic>
      <p:sp>
        <p:nvSpPr>
          <p:cNvPr id="61" name="Rectangle 6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253938" y="2304288"/>
            <a:ext cx="2578608" cy="1124712"/>
          </a:xfrm>
          <a:prstGeom prst="rect">
            <a:avLst/>
          </a:prstGeom>
        </p:spPr>
        <p:txBody>
          <a:bodyPr vert="horz" lIns="91440" tIns="45721" rIns="91440" bIns="4572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2800" dirty="0">
                <a:solidFill>
                  <a:srgbClr val="3366CC"/>
                </a:solidFill>
              </a:rPr>
              <a:t>COMPONENTES</a:t>
            </a:r>
          </a:p>
        </p:txBody>
      </p:sp>
      <p:sp>
        <p:nvSpPr>
          <p:cNvPr id="63" name="Rectangle 6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6" y="674370"/>
            <a:ext cx="73152" cy="4114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prstClr val="white"/>
              </a:solidFill>
              <a:latin typeface="Calibri" panose="020F0502020204030204"/>
            </a:endParaRPr>
          </a:p>
        </p:txBody>
      </p:sp>
      <p:sp>
        <p:nvSpPr>
          <p:cNvPr id="65" name="Rectangle 6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4"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6">
              <a:defRPr/>
            </a:pPr>
            <a:endParaRPr lang="en-US" sz="1801">
              <a:solidFill>
                <a:prstClr val="white"/>
              </a:solidFill>
              <a:latin typeface="Calibri" panose="020F0502020204030204"/>
            </a:endParaRPr>
          </a:p>
        </p:txBody>
      </p:sp>
      <p:graphicFrame>
        <p:nvGraphicFramePr>
          <p:cNvPr id="43" name="Marcador de contenido 2">
            <a:extLst>
              <a:ext uri="{FF2B5EF4-FFF2-40B4-BE49-F238E27FC236}">
                <a16:creationId xmlns:a16="http://schemas.microsoft.com/office/drawing/2014/main" id="{19CD8F78-6F78-47F4-8631-6198B2BBE8FE}"/>
              </a:ext>
            </a:extLst>
          </p:cNvPr>
          <p:cNvGraphicFramePr>
            <a:graphicFrameLocks/>
          </p:cNvGraphicFramePr>
          <p:nvPr>
            <p:extLst>
              <p:ext uri="{D42A27DB-BD31-4B8C-83A1-F6EECF244321}">
                <p14:modId xmlns:p14="http://schemas.microsoft.com/office/powerpoint/2010/main" val="326844141"/>
              </p:ext>
            </p:extLst>
          </p:nvPr>
        </p:nvGraphicFramePr>
        <p:xfrm>
          <a:off x="2952131" y="444500"/>
          <a:ext cx="5602589" cy="6268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a:extLst>
              <a:ext uri="{FF2B5EF4-FFF2-40B4-BE49-F238E27FC236}">
                <a16:creationId xmlns:a16="http://schemas.microsoft.com/office/drawing/2014/main" id="{7F7FA09D-B7E5-46BA-811C-9D86BFE5A3D3}"/>
              </a:ext>
            </a:extLst>
          </p:cNvPr>
          <p:cNvSpPr/>
          <p:nvPr/>
        </p:nvSpPr>
        <p:spPr>
          <a:xfrm>
            <a:off x="288362" y="670560"/>
            <a:ext cx="646358" cy="5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1801"/>
          </a:p>
        </p:txBody>
      </p:sp>
    </p:spTree>
    <p:extLst>
      <p:ext uri="{BB962C8B-B14F-4D97-AF65-F5344CB8AC3E}">
        <p14:creationId xmlns:p14="http://schemas.microsoft.com/office/powerpoint/2010/main" val="2823590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1421" r="19091" b="7671"/>
          <a:stretch/>
        </p:blipFill>
        <p:spPr>
          <a:xfrm>
            <a:off x="20" y="10"/>
            <a:ext cx="9143980" cy="6857990"/>
          </a:xfrm>
          <a:prstGeom prst="rect">
            <a:avLst/>
          </a:prstGeom>
        </p:spPr>
      </p:pic>
      <p:sp>
        <p:nvSpPr>
          <p:cNvPr id="37" name="Rectangle 36">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526814" y="110743"/>
            <a:ext cx="4027541" cy="1344975"/>
          </a:xfrm>
          <a:prstGeom prst="rect">
            <a:avLst/>
          </a:prstGeom>
        </p:spPr>
        <p:txBody>
          <a:bodyPr vert="horz" lIns="91440" tIns="45721" rIns="91440" bIns="45721"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2400" dirty="0">
                <a:solidFill>
                  <a:srgbClr val="3366CC"/>
                </a:solidFill>
              </a:rPr>
              <a:t>RED DE SEGURIDAD FINANCIERA</a:t>
            </a:r>
          </a:p>
        </p:txBody>
      </p:sp>
      <p:sp>
        <p:nvSpPr>
          <p:cNvPr id="25" name="Marcador de contenido 2">
            <a:extLst>
              <a:ext uri="{FF2B5EF4-FFF2-40B4-BE49-F238E27FC236}">
                <a16:creationId xmlns:a16="http://schemas.microsoft.com/office/drawing/2014/main" id="{F477CF1F-3853-4352-AB6E-96C89C0020E4}"/>
              </a:ext>
            </a:extLst>
          </p:cNvPr>
          <p:cNvSpPr txBox="1">
            <a:spLocks/>
          </p:cNvSpPr>
          <p:nvPr/>
        </p:nvSpPr>
        <p:spPr>
          <a:xfrm>
            <a:off x="193041" y="1524001"/>
            <a:ext cx="4427087" cy="4785359"/>
          </a:xfrm>
          <a:prstGeom prst="rect">
            <a:avLst/>
          </a:prstGeom>
        </p:spPr>
        <p:txBody>
          <a:bodyPr vert="horz" lIns="91440" tIns="45721" rIns="91440" bIns="4572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spcAft>
                <a:spcPts val="600"/>
              </a:spcAft>
            </a:pPr>
            <a:endParaRPr lang="en-US" sz="1000" b="1" dirty="0"/>
          </a:p>
          <a:p>
            <a:pPr algn="r">
              <a:spcBef>
                <a:spcPts val="0"/>
              </a:spcBef>
              <a:spcAft>
                <a:spcPts val="600"/>
              </a:spcAft>
            </a:pPr>
            <a:r>
              <a:rPr lang="en-US" sz="1600" b="1" dirty="0"/>
              <a:t>Situación en la región </a:t>
            </a:r>
          </a:p>
          <a:p>
            <a:pPr algn="just">
              <a:spcBef>
                <a:spcPts val="0"/>
              </a:spcBef>
              <a:spcAft>
                <a:spcPts val="600"/>
              </a:spcAft>
            </a:pPr>
            <a:endParaRPr lang="en-US" sz="1600" dirty="0"/>
          </a:p>
          <a:p>
            <a:pPr algn="just">
              <a:spcBef>
                <a:spcPts val="0"/>
              </a:spcBef>
              <a:spcAft>
                <a:spcPts val="600"/>
              </a:spcAft>
            </a:pPr>
            <a:r>
              <a:rPr lang="es-CR" sz="1600" dirty="0"/>
              <a:t>- En  algunos  casos  estos  sistemas  están  en  funcionamiento, mientras que en otros casos se encuentran en fortalecimiento o construcción.</a:t>
            </a:r>
          </a:p>
          <a:p>
            <a:pPr algn="just">
              <a:spcBef>
                <a:spcPts val="0"/>
              </a:spcBef>
              <a:spcAft>
                <a:spcPts val="600"/>
              </a:spcAft>
            </a:pPr>
            <a:r>
              <a:rPr lang="es-CR" sz="1600" dirty="0"/>
              <a:t> 
- La  mayoría  de  los  países  ha  fortalecido  su  regulación  prudencial  y supervisión en sintonía con las recomendaciones del Comité de Basilea.</a:t>
            </a:r>
          </a:p>
          <a:p>
            <a:pPr algn="just">
              <a:spcBef>
                <a:spcPts val="0"/>
              </a:spcBef>
              <a:spcAft>
                <a:spcPts val="600"/>
              </a:spcAft>
            </a:pPr>
            <a:r>
              <a:rPr lang="es-CR" sz="1600" dirty="0"/>
              <a:t>
- En términos generales, la región tiene grandes retos para alcanzar a los países más desarrollados en  sistemas financieros </a:t>
            </a:r>
          </a:p>
          <a:p>
            <a:pPr algn="just">
              <a:spcBef>
                <a:spcPts val="0"/>
              </a:spcBef>
              <a:spcAft>
                <a:spcPts val="600"/>
              </a:spcAft>
            </a:pPr>
            <a:r>
              <a:rPr lang="es-CR" sz="1600" dirty="0"/>
              <a:t>
</a:t>
            </a:r>
            <a:r>
              <a:rPr lang="es-CR" sz="1600" i="1" dirty="0"/>
              <a:t>Los fondos privados: Argentina, Brasil y Ecuador son fondos de naturaleza privada </a:t>
            </a:r>
            <a:r>
              <a:rPr lang="es-CR" sz="1600" dirty="0"/>
              <a:t>
</a:t>
            </a:r>
            <a:endParaRPr lang="en-US" sz="1600" i="1" dirty="0"/>
          </a:p>
        </p:txBody>
      </p:sp>
    </p:spTree>
    <p:extLst>
      <p:ext uri="{BB962C8B-B14F-4D97-AF65-F5344CB8AC3E}">
        <p14:creationId xmlns:p14="http://schemas.microsoft.com/office/powerpoint/2010/main" val="125507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1421" r="19091" b="7671"/>
          <a:stretch/>
        </p:blipFill>
        <p:spPr>
          <a:xfrm>
            <a:off x="20" y="10"/>
            <a:ext cx="9143980" cy="6857990"/>
          </a:xfrm>
          <a:prstGeom prst="rect">
            <a:avLst/>
          </a:prstGeom>
        </p:spPr>
      </p:pic>
      <p:sp>
        <p:nvSpPr>
          <p:cNvPr id="37" name="Rectangle 36">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445534" y="131063"/>
            <a:ext cx="4108821" cy="1344975"/>
          </a:xfrm>
          <a:prstGeom prst="rect">
            <a:avLst/>
          </a:prstGeom>
        </p:spPr>
        <p:txBody>
          <a:bodyPr vert="horz" lIns="91440" tIns="45721" rIns="91440" bIns="45721"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2400" dirty="0">
                <a:solidFill>
                  <a:srgbClr val="3366CC"/>
                </a:solidFill>
              </a:rPr>
              <a:t>RED DE SEGURIDAD FINANCIERA</a:t>
            </a:r>
          </a:p>
        </p:txBody>
      </p:sp>
      <p:sp>
        <p:nvSpPr>
          <p:cNvPr id="25" name="Marcador de contenido 2">
            <a:extLst>
              <a:ext uri="{FF2B5EF4-FFF2-40B4-BE49-F238E27FC236}">
                <a16:creationId xmlns:a16="http://schemas.microsoft.com/office/drawing/2014/main" id="{F477CF1F-3853-4352-AB6E-96C89C0020E4}"/>
              </a:ext>
            </a:extLst>
          </p:cNvPr>
          <p:cNvSpPr txBox="1">
            <a:spLocks/>
          </p:cNvSpPr>
          <p:nvPr/>
        </p:nvSpPr>
        <p:spPr>
          <a:xfrm>
            <a:off x="232343" y="1544320"/>
            <a:ext cx="4336984" cy="4864100"/>
          </a:xfrm>
          <a:prstGeom prst="rect">
            <a:avLst/>
          </a:prstGeom>
        </p:spPr>
        <p:txBody>
          <a:bodyPr vert="horz" lIns="91440" tIns="45721" rIns="91440" bIns="45721"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600" b="1" dirty="0"/>
              <a:t>Principios Básicos</a:t>
            </a:r>
          </a:p>
          <a:p>
            <a:pPr algn="r"/>
            <a:r>
              <a:rPr lang="es-CR" sz="1300" i="1" dirty="0"/>
              <a:t>según el  Comité  de  Supervisión Bancaria  de  Basilea 
</a:t>
            </a:r>
            <a:endParaRPr lang="en-US" sz="2200" dirty="0"/>
          </a:p>
          <a:p>
            <a:pPr algn="just">
              <a:spcAft>
                <a:spcPts val="450"/>
              </a:spcAft>
            </a:pPr>
            <a:r>
              <a:rPr lang="es-CR" sz="1801" b="1" dirty="0">
                <a:solidFill>
                  <a:srgbClr val="FF0000"/>
                </a:solidFill>
              </a:rPr>
              <a:t>-</a:t>
            </a:r>
            <a:r>
              <a:rPr lang="es-CR" sz="1600" dirty="0"/>
              <a:t> Las  instituciones  financieras  son  responsables  de  llevar  a  cabo  una  gestión prudente  y  una  sólida  administración  de  riesgos. </a:t>
            </a:r>
          </a:p>
          <a:p>
            <a:pPr marL="182569" indent="-182569" algn="just">
              <a:spcAft>
                <a:spcPts val="450"/>
              </a:spcAft>
              <a:buFont typeface="Arial" panose="020B0604020202020204" pitchFamily="34" charset="0"/>
              <a:buChar char="•"/>
            </a:pPr>
            <a:endParaRPr lang="es-CR" sz="300" dirty="0"/>
          </a:p>
          <a:p>
            <a:pPr algn="just">
              <a:spcAft>
                <a:spcPts val="450"/>
              </a:spcAft>
            </a:pPr>
            <a:r>
              <a:rPr lang="es-CR" sz="1801" b="1" dirty="0">
                <a:solidFill>
                  <a:srgbClr val="FF0000"/>
                </a:solidFill>
              </a:rPr>
              <a:t>-</a:t>
            </a:r>
            <a:r>
              <a:rPr lang="es-CR" sz="1600" dirty="0"/>
              <a:t> la  RSF se presenta  como  una  sucesión  de  líneas  de  defensa  que  procuran  mitigar  los  efectos  sobre  los usuarios  de  los  servicios  y  el  sistema  financiero,  de  los  problemas  de  una  o  más  instituciones financieras. De esta forma  contribuye  a  reducir los costos para la sociedad de las crisis de  entidades  financieras</a:t>
            </a:r>
            <a:endParaRPr lang="es-CR" sz="500" dirty="0"/>
          </a:p>
          <a:p>
            <a:pPr algn="just">
              <a:spcAft>
                <a:spcPts val="450"/>
              </a:spcAft>
            </a:pPr>
            <a:r>
              <a:rPr lang="es-CR" sz="1801" b="1" dirty="0">
                <a:solidFill>
                  <a:srgbClr val="FF0000"/>
                </a:solidFill>
              </a:rPr>
              <a:t>-</a:t>
            </a:r>
            <a:r>
              <a:rPr lang="es-CR" sz="1600" dirty="0"/>
              <a:t> La RSF es un complemento –</a:t>
            </a:r>
            <a:r>
              <a:rPr lang="es-CR" sz="1600" b="1" dirty="0"/>
              <a:t>no un sustituto</a:t>
            </a:r>
            <a:r>
              <a:rPr lang="es-CR" sz="1600" dirty="0"/>
              <a:t>– de una adecuada gestión de riesgos y gobierno  corporativo de las instituciones financieras por parte de sus dueños y administradores y la RSF entra en acción cuando estos fallan.</a:t>
            </a:r>
          </a:p>
          <a:p>
            <a:pPr algn="just">
              <a:spcAft>
                <a:spcPts val="450"/>
              </a:spcAft>
            </a:pPr>
            <a:r>
              <a:rPr lang="en-US" sz="1400" dirty="0"/>
              <a:t>  </a:t>
            </a:r>
          </a:p>
        </p:txBody>
      </p:sp>
    </p:spTree>
    <p:extLst>
      <p:ext uri="{BB962C8B-B14F-4D97-AF65-F5344CB8AC3E}">
        <p14:creationId xmlns:p14="http://schemas.microsoft.com/office/powerpoint/2010/main" val="941325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09F3C-4745-4443-B646-4E012E5D2A27}"/>
              </a:ext>
            </a:extLst>
          </p:cNvPr>
          <p:cNvSpPr>
            <a:spLocks noGrp="1"/>
          </p:cNvSpPr>
          <p:nvPr>
            <p:ph type="title"/>
          </p:nvPr>
        </p:nvSpPr>
        <p:spPr/>
        <p:txBody>
          <a:bodyPr/>
          <a:lstStyle/>
          <a:p>
            <a:endParaRPr lang="es-CR"/>
          </a:p>
        </p:txBody>
      </p:sp>
      <p:pic>
        <p:nvPicPr>
          <p:cNvPr id="6" name="Imagen 5">
            <a:extLst>
              <a:ext uri="{FF2B5EF4-FFF2-40B4-BE49-F238E27FC236}">
                <a16:creationId xmlns:a16="http://schemas.microsoft.com/office/drawing/2014/main" id="{A133E404-FF5D-4BB9-B59D-109C25253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 y="0"/>
            <a:ext cx="9144000" cy="6858000"/>
          </a:xfrm>
          <a:prstGeom prst="rect">
            <a:avLst/>
          </a:prstGeom>
        </p:spPr>
      </p:pic>
      <p:sp>
        <p:nvSpPr>
          <p:cNvPr id="7" name="CuadroTexto 6">
            <a:extLst>
              <a:ext uri="{FF2B5EF4-FFF2-40B4-BE49-F238E27FC236}">
                <a16:creationId xmlns:a16="http://schemas.microsoft.com/office/drawing/2014/main" id="{64BCF123-66ED-4C0F-B9C9-7456C2AD610E}"/>
              </a:ext>
            </a:extLst>
          </p:cNvPr>
          <p:cNvSpPr txBox="1"/>
          <p:nvPr/>
        </p:nvSpPr>
        <p:spPr>
          <a:xfrm>
            <a:off x="873011" y="1438134"/>
            <a:ext cx="2027519" cy="330980"/>
          </a:xfrm>
          <a:prstGeom prst="rect">
            <a:avLst/>
          </a:prstGeom>
          <a:noFill/>
        </p:spPr>
        <p:txBody>
          <a:bodyPr wrap="square" rtlCol="0">
            <a:spAutoFit/>
          </a:bodyPr>
          <a:lstStyle/>
          <a:p>
            <a:pPr algn="ctr"/>
            <a:r>
              <a:rPr lang="es-CR" sz="1500" b="1" dirty="0">
                <a:solidFill>
                  <a:srgbClr val="C00000"/>
                </a:solidFill>
                <a:latin typeface="Abadi" panose="020B0604020104020204" pitchFamily="34" charset="0"/>
              </a:rPr>
              <a:t>RIESGOS BANCARIOS</a:t>
            </a:r>
          </a:p>
        </p:txBody>
      </p:sp>
      <p:sp>
        <p:nvSpPr>
          <p:cNvPr id="8" name="CuadroTexto 7">
            <a:extLst>
              <a:ext uri="{FF2B5EF4-FFF2-40B4-BE49-F238E27FC236}">
                <a16:creationId xmlns:a16="http://schemas.microsoft.com/office/drawing/2014/main" id="{CED4F9C3-6D27-482E-B62A-9C83FA2A2A65}"/>
              </a:ext>
            </a:extLst>
          </p:cNvPr>
          <p:cNvSpPr txBox="1"/>
          <p:nvPr/>
        </p:nvSpPr>
        <p:spPr>
          <a:xfrm rot="18226969">
            <a:off x="2295838" y="3190589"/>
            <a:ext cx="1516120" cy="283697"/>
          </a:xfrm>
          <a:prstGeom prst="rect">
            <a:avLst/>
          </a:prstGeom>
          <a:noFill/>
        </p:spPr>
        <p:txBody>
          <a:bodyPr wrap="square" rtlCol="0">
            <a:spAutoFit/>
          </a:bodyPr>
          <a:lstStyle/>
          <a:p>
            <a:pPr algn="ctr"/>
            <a:r>
              <a:rPr lang="es-CR" sz="1200" b="1" dirty="0">
                <a:solidFill>
                  <a:srgbClr val="C00000"/>
                </a:solidFill>
              </a:rPr>
              <a:t>INSOLVENCIA</a:t>
            </a:r>
          </a:p>
        </p:txBody>
      </p:sp>
      <p:sp>
        <p:nvSpPr>
          <p:cNvPr id="9" name="CuadroTexto 8">
            <a:extLst>
              <a:ext uri="{FF2B5EF4-FFF2-40B4-BE49-F238E27FC236}">
                <a16:creationId xmlns:a16="http://schemas.microsoft.com/office/drawing/2014/main" id="{633E1D85-1DA5-4A37-B232-3FBFA1ECB362}"/>
              </a:ext>
            </a:extLst>
          </p:cNvPr>
          <p:cNvSpPr txBox="1"/>
          <p:nvPr/>
        </p:nvSpPr>
        <p:spPr>
          <a:xfrm rot="18937201">
            <a:off x="1545570" y="3255906"/>
            <a:ext cx="1669593" cy="283697"/>
          </a:xfrm>
          <a:prstGeom prst="rect">
            <a:avLst/>
          </a:prstGeom>
          <a:noFill/>
        </p:spPr>
        <p:txBody>
          <a:bodyPr wrap="square" rtlCol="0">
            <a:spAutoFit/>
          </a:bodyPr>
          <a:lstStyle/>
          <a:p>
            <a:r>
              <a:rPr lang="es-CR" sz="1200" b="1" dirty="0">
                <a:solidFill>
                  <a:srgbClr val="C00000"/>
                </a:solidFill>
              </a:rPr>
              <a:t>CORRIDAS BANCARIAS</a:t>
            </a:r>
          </a:p>
        </p:txBody>
      </p:sp>
      <p:sp>
        <p:nvSpPr>
          <p:cNvPr id="10" name="CuadroTexto 9">
            <a:extLst>
              <a:ext uri="{FF2B5EF4-FFF2-40B4-BE49-F238E27FC236}">
                <a16:creationId xmlns:a16="http://schemas.microsoft.com/office/drawing/2014/main" id="{803ECD97-D761-44F8-AFA8-BF3F4C79ED50}"/>
              </a:ext>
            </a:extLst>
          </p:cNvPr>
          <p:cNvSpPr txBox="1"/>
          <p:nvPr/>
        </p:nvSpPr>
        <p:spPr>
          <a:xfrm rot="18248652">
            <a:off x="2676470" y="3188642"/>
            <a:ext cx="1516120" cy="283697"/>
          </a:xfrm>
          <a:prstGeom prst="rect">
            <a:avLst/>
          </a:prstGeom>
          <a:noFill/>
        </p:spPr>
        <p:txBody>
          <a:bodyPr wrap="square" rtlCol="0">
            <a:spAutoFit/>
          </a:bodyPr>
          <a:lstStyle/>
          <a:p>
            <a:pPr algn="ctr"/>
            <a:r>
              <a:rPr lang="es-CR" sz="1200" b="1" dirty="0">
                <a:solidFill>
                  <a:srgbClr val="C00000"/>
                </a:solidFill>
              </a:rPr>
              <a:t>ILIQUIDEZ</a:t>
            </a:r>
          </a:p>
        </p:txBody>
      </p:sp>
      <p:sp>
        <p:nvSpPr>
          <p:cNvPr id="11" name="CuadroTexto 10">
            <a:extLst>
              <a:ext uri="{FF2B5EF4-FFF2-40B4-BE49-F238E27FC236}">
                <a16:creationId xmlns:a16="http://schemas.microsoft.com/office/drawing/2014/main" id="{AECC22D1-9369-464D-841B-7F807CDF651F}"/>
              </a:ext>
            </a:extLst>
          </p:cNvPr>
          <p:cNvSpPr txBox="1"/>
          <p:nvPr/>
        </p:nvSpPr>
        <p:spPr>
          <a:xfrm rot="17670119">
            <a:off x="2980180" y="3029263"/>
            <a:ext cx="1926564" cy="283697"/>
          </a:xfrm>
          <a:prstGeom prst="rect">
            <a:avLst/>
          </a:prstGeom>
          <a:noFill/>
        </p:spPr>
        <p:txBody>
          <a:bodyPr wrap="square" rtlCol="0">
            <a:spAutoFit/>
          </a:bodyPr>
          <a:lstStyle/>
          <a:p>
            <a:pPr algn="ctr"/>
            <a:r>
              <a:rPr lang="es-CR" sz="1200" b="1" dirty="0">
                <a:solidFill>
                  <a:srgbClr val="C00000"/>
                </a:solidFill>
              </a:rPr>
              <a:t>MALA GESTIÓN</a:t>
            </a:r>
          </a:p>
        </p:txBody>
      </p:sp>
      <p:sp>
        <p:nvSpPr>
          <p:cNvPr id="12" name="CuadroTexto 11">
            <a:extLst>
              <a:ext uri="{FF2B5EF4-FFF2-40B4-BE49-F238E27FC236}">
                <a16:creationId xmlns:a16="http://schemas.microsoft.com/office/drawing/2014/main" id="{75732244-F8DD-4147-B72A-5FF2D120F037}"/>
              </a:ext>
            </a:extLst>
          </p:cNvPr>
          <p:cNvSpPr txBox="1"/>
          <p:nvPr/>
        </p:nvSpPr>
        <p:spPr>
          <a:xfrm>
            <a:off x="3907566" y="5334492"/>
            <a:ext cx="2027519" cy="520111"/>
          </a:xfrm>
          <a:prstGeom prst="rect">
            <a:avLst/>
          </a:prstGeom>
          <a:noFill/>
        </p:spPr>
        <p:txBody>
          <a:bodyPr wrap="square" rtlCol="0">
            <a:spAutoFit/>
          </a:bodyPr>
          <a:lstStyle/>
          <a:p>
            <a:pPr algn="ctr"/>
            <a:r>
              <a:rPr lang="es-CR" sz="2700" dirty="0">
                <a:solidFill>
                  <a:schemeClr val="bg1"/>
                </a:solidFill>
                <a:latin typeface="Britannic Bold" panose="020B0903060703020204" pitchFamily="34" charset="0"/>
              </a:rPr>
              <a:t>RSF</a:t>
            </a:r>
          </a:p>
        </p:txBody>
      </p:sp>
      <p:sp>
        <p:nvSpPr>
          <p:cNvPr id="13" name="CuadroTexto 12">
            <a:extLst>
              <a:ext uri="{FF2B5EF4-FFF2-40B4-BE49-F238E27FC236}">
                <a16:creationId xmlns:a16="http://schemas.microsoft.com/office/drawing/2014/main" id="{5C39F418-B7FE-4928-AED4-1E058F97544A}"/>
              </a:ext>
            </a:extLst>
          </p:cNvPr>
          <p:cNvSpPr txBox="1"/>
          <p:nvPr/>
        </p:nvSpPr>
        <p:spPr>
          <a:xfrm>
            <a:off x="6069796" y="851519"/>
            <a:ext cx="2027519" cy="330980"/>
          </a:xfrm>
          <a:prstGeom prst="rect">
            <a:avLst/>
          </a:prstGeom>
          <a:noFill/>
        </p:spPr>
        <p:txBody>
          <a:bodyPr wrap="square" rtlCol="0">
            <a:spAutoFit/>
          </a:bodyPr>
          <a:lstStyle/>
          <a:p>
            <a:pPr algn="ctr"/>
            <a:r>
              <a:rPr lang="es-CR" sz="1500" b="1" dirty="0">
                <a:latin typeface="Abadi" panose="020B0604020104020204" pitchFamily="34" charset="0"/>
              </a:rPr>
              <a:t>LINEAS DE DEFENSA</a:t>
            </a:r>
          </a:p>
        </p:txBody>
      </p:sp>
      <p:pic>
        <p:nvPicPr>
          <p:cNvPr id="15" name="Imagen 14">
            <a:extLst>
              <a:ext uri="{FF2B5EF4-FFF2-40B4-BE49-F238E27FC236}">
                <a16:creationId xmlns:a16="http://schemas.microsoft.com/office/drawing/2014/main" id="{093B6D94-DB6E-4944-A3EF-B51C0017C5F0}"/>
              </a:ext>
            </a:extLst>
          </p:cNvPr>
          <p:cNvPicPr>
            <a:picLocks noChangeAspect="1"/>
          </p:cNvPicPr>
          <p:nvPr/>
        </p:nvPicPr>
        <p:blipFill>
          <a:blip r:embed="rId3"/>
          <a:stretch>
            <a:fillRect/>
          </a:stretch>
        </p:blipFill>
        <p:spPr>
          <a:xfrm>
            <a:off x="8185726" y="2009129"/>
            <a:ext cx="863027" cy="3020071"/>
          </a:xfrm>
          <a:prstGeom prst="rect">
            <a:avLst/>
          </a:prstGeom>
          <a:ln>
            <a:noFill/>
          </a:ln>
          <a:effectLst>
            <a:softEdge rad="112500"/>
          </a:effectLst>
        </p:spPr>
      </p:pic>
      <p:sp>
        <p:nvSpPr>
          <p:cNvPr id="16" name="CuadroTexto 15">
            <a:extLst>
              <a:ext uri="{FF2B5EF4-FFF2-40B4-BE49-F238E27FC236}">
                <a16:creationId xmlns:a16="http://schemas.microsoft.com/office/drawing/2014/main" id="{6CA1A36A-9F96-409C-AFE0-A111D8C791CE}"/>
              </a:ext>
            </a:extLst>
          </p:cNvPr>
          <p:cNvSpPr txBox="1"/>
          <p:nvPr/>
        </p:nvSpPr>
        <p:spPr>
          <a:xfrm rot="16200000">
            <a:off x="4703144" y="3111694"/>
            <a:ext cx="1861853" cy="248235"/>
          </a:xfrm>
          <a:prstGeom prst="rect">
            <a:avLst/>
          </a:prstGeom>
          <a:noFill/>
        </p:spPr>
        <p:txBody>
          <a:bodyPr wrap="square" rtlCol="0">
            <a:spAutoFit/>
          </a:bodyPr>
          <a:lstStyle/>
          <a:p>
            <a:pPr algn="ctr"/>
            <a:r>
              <a:rPr lang="es-CR" sz="975" b="1" dirty="0"/>
              <a:t>REGULACIÓN Y SUPERVISIÓN</a:t>
            </a:r>
          </a:p>
        </p:txBody>
      </p:sp>
      <p:sp>
        <p:nvSpPr>
          <p:cNvPr id="17" name="CuadroTexto 16">
            <a:extLst>
              <a:ext uri="{FF2B5EF4-FFF2-40B4-BE49-F238E27FC236}">
                <a16:creationId xmlns:a16="http://schemas.microsoft.com/office/drawing/2014/main" id="{A34D768E-5F07-45AA-935A-2F27E0643606}"/>
              </a:ext>
            </a:extLst>
          </p:cNvPr>
          <p:cNvSpPr txBox="1"/>
          <p:nvPr/>
        </p:nvSpPr>
        <p:spPr>
          <a:xfrm rot="16200000">
            <a:off x="6152629" y="3104047"/>
            <a:ext cx="1861853" cy="248235"/>
          </a:xfrm>
          <a:prstGeom prst="rect">
            <a:avLst/>
          </a:prstGeom>
          <a:noFill/>
        </p:spPr>
        <p:txBody>
          <a:bodyPr wrap="square" rtlCol="0">
            <a:spAutoFit/>
          </a:bodyPr>
          <a:lstStyle/>
          <a:p>
            <a:pPr algn="ctr"/>
            <a:r>
              <a:rPr lang="es-CR" sz="975" b="1" dirty="0"/>
              <a:t>PRESTAMISTA ÚLTIMA INST</a:t>
            </a:r>
          </a:p>
        </p:txBody>
      </p:sp>
      <p:sp>
        <p:nvSpPr>
          <p:cNvPr id="18" name="CuadroTexto 17">
            <a:extLst>
              <a:ext uri="{FF2B5EF4-FFF2-40B4-BE49-F238E27FC236}">
                <a16:creationId xmlns:a16="http://schemas.microsoft.com/office/drawing/2014/main" id="{C957C3BB-963F-4DD1-9885-1370F950B052}"/>
              </a:ext>
            </a:extLst>
          </p:cNvPr>
          <p:cNvSpPr txBox="1"/>
          <p:nvPr/>
        </p:nvSpPr>
        <p:spPr>
          <a:xfrm rot="16200000">
            <a:off x="6887411" y="3079663"/>
            <a:ext cx="1861853" cy="260056"/>
          </a:xfrm>
          <a:prstGeom prst="rect">
            <a:avLst/>
          </a:prstGeom>
          <a:noFill/>
        </p:spPr>
        <p:txBody>
          <a:bodyPr wrap="square" rtlCol="0">
            <a:spAutoFit/>
          </a:bodyPr>
          <a:lstStyle/>
          <a:p>
            <a:pPr algn="ctr"/>
            <a:r>
              <a:rPr lang="es-CR" sz="1050" b="1" dirty="0"/>
              <a:t>RESOLUCIÓN BANCARIA</a:t>
            </a:r>
          </a:p>
        </p:txBody>
      </p:sp>
      <p:sp>
        <p:nvSpPr>
          <p:cNvPr id="19" name="CuadroTexto 18">
            <a:extLst>
              <a:ext uri="{FF2B5EF4-FFF2-40B4-BE49-F238E27FC236}">
                <a16:creationId xmlns:a16="http://schemas.microsoft.com/office/drawing/2014/main" id="{712EE2C2-672F-46A2-8DA1-3C482A427061}"/>
              </a:ext>
            </a:extLst>
          </p:cNvPr>
          <p:cNvSpPr txBox="1"/>
          <p:nvPr/>
        </p:nvSpPr>
        <p:spPr>
          <a:xfrm rot="16200000">
            <a:off x="7559357" y="3080309"/>
            <a:ext cx="1861853" cy="260056"/>
          </a:xfrm>
          <a:prstGeom prst="rect">
            <a:avLst/>
          </a:prstGeom>
          <a:noFill/>
        </p:spPr>
        <p:txBody>
          <a:bodyPr wrap="square" rtlCol="0">
            <a:spAutoFit/>
          </a:bodyPr>
          <a:lstStyle/>
          <a:p>
            <a:pPr algn="ctr"/>
            <a:r>
              <a:rPr lang="es-CR" sz="1050" b="1" dirty="0"/>
              <a:t>SEGURO DE DEPÓSITOS</a:t>
            </a:r>
          </a:p>
        </p:txBody>
      </p:sp>
      <p:sp>
        <p:nvSpPr>
          <p:cNvPr id="20" name="CuadroTexto 19">
            <a:extLst>
              <a:ext uri="{FF2B5EF4-FFF2-40B4-BE49-F238E27FC236}">
                <a16:creationId xmlns:a16="http://schemas.microsoft.com/office/drawing/2014/main" id="{A7CAC50A-0D9A-48D6-988D-54A22EDE59BB}"/>
              </a:ext>
            </a:extLst>
          </p:cNvPr>
          <p:cNvSpPr txBox="1"/>
          <p:nvPr/>
        </p:nvSpPr>
        <p:spPr>
          <a:xfrm rot="16200000">
            <a:off x="5310451" y="3000815"/>
            <a:ext cx="2120664" cy="260056"/>
          </a:xfrm>
          <a:prstGeom prst="rect">
            <a:avLst/>
          </a:prstGeom>
          <a:noFill/>
        </p:spPr>
        <p:txBody>
          <a:bodyPr wrap="square" rtlCol="0">
            <a:spAutoFit/>
          </a:bodyPr>
          <a:lstStyle/>
          <a:p>
            <a:pPr algn="ctr"/>
            <a:r>
              <a:rPr lang="es-CR" sz="1050" b="1" dirty="0">
                <a:solidFill>
                  <a:srgbClr val="3366CC"/>
                </a:solidFill>
              </a:rPr>
              <a:t>FONDO COMPLEMENTARIO</a:t>
            </a:r>
          </a:p>
        </p:txBody>
      </p:sp>
      <p:sp>
        <p:nvSpPr>
          <p:cNvPr id="21" name="CuadroTexto 20">
            <a:extLst>
              <a:ext uri="{FF2B5EF4-FFF2-40B4-BE49-F238E27FC236}">
                <a16:creationId xmlns:a16="http://schemas.microsoft.com/office/drawing/2014/main" id="{77BB900F-436E-42C3-83A1-3879E71CC93C}"/>
              </a:ext>
            </a:extLst>
          </p:cNvPr>
          <p:cNvSpPr txBox="1"/>
          <p:nvPr/>
        </p:nvSpPr>
        <p:spPr>
          <a:xfrm>
            <a:off x="6231722" y="5258286"/>
            <a:ext cx="2817031" cy="851092"/>
          </a:xfrm>
          <a:prstGeom prst="rect">
            <a:avLst/>
          </a:prstGeom>
          <a:noFill/>
        </p:spPr>
        <p:txBody>
          <a:bodyPr wrap="square" rtlCol="0">
            <a:spAutoFit/>
          </a:bodyPr>
          <a:lstStyle/>
          <a:p>
            <a:pPr marL="214319" indent="-214319">
              <a:buFont typeface="Arial" panose="020B0604020202020204" pitchFamily="34" charset="0"/>
              <a:buChar char="•"/>
            </a:pPr>
            <a:r>
              <a:rPr lang="es-CR" sz="1200" b="1" dirty="0">
                <a:solidFill>
                  <a:srgbClr val="00B050"/>
                </a:solidFill>
                <a:latin typeface="Arial Nova Cond" panose="020B0506020202020204" pitchFamily="34" charset="0"/>
              </a:rPr>
              <a:t>ESTABILIDAD DEL SISTEMA</a:t>
            </a:r>
          </a:p>
          <a:p>
            <a:pPr marL="214319" indent="-214319">
              <a:buFont typeface="Arial" panose="020B0604020202020204" pitchFamily="34" charset="0"/>
              <a:buChar char="•"/>
            </a:pPr>
            <a:endParaRPr lang="es-CR" sz="1200" b="1" dirty="0">
              <a:solidFill>
                <a:srgbClr val="00B050"/>
              </a:solidFill>
              <a:latin typeface="Arial Nova Cond" panose="020B0506020202020204" pitchFamily="34" charset="0"/>
            </a:endParaRPr>
          </a:p>
          <a:p>
            <a:pPr marL="214319" indent="-214319">
              <a:buFont typeface="Arial" panose="020B0604020202020204" pitchFamily="34" charset="0"/>
              <a:buChar char="•"/>
            </a:pPr>
            <a:r>
              <a:rPr lang="es-CR" sz="1200" b="1" dirty="0">
                <a:solidFill>
                  <a:srgbClr val="00B050"/>
                </a:solidFill>
                <a:latin typeface="Arial Nova Cond" panose="020B0506020202020204" pitchFamily="34" charset="0"/>
              </a:rPr>
              <a:t>PROTECCIÓN A DEPOSITANTES Y</a:t>
            </a:r>
          </a:p>
          <a:p>
            <a:r>
              <a:rPr lang="es-CR" sz="1200" b="1" dirty="0">
                <a:solidFill>
                  <a:srgbClr val="00B050"/>
                </a:solidFill>
                <a:latin typeface="Arial Nova Cond" panose="020B0506020202020204" pitchFamily="34" charset="0"/>
              </a:rPr>
              <a:t>      SERVICIOS BANCARIOS</a:t>
            </a:r>
          </a:p>
        </p:txBody>
      </p:sp>
      <p:sp>
        <p:nvSpPr>
          <p:cNvPr id="22" name="Flecha: hacia abajo 21">
            <a:extLst>
              <a:ext uri="{FF2B5EF4-FFF2-40B4-BE49-F238E27FC236}">
                <a16:creationId xmlns:a16="http://schemas.microsoft.com/office/drawing/2014/main" id="{99659222-2EED-462B-9AD0-52574D2E9C0C}"/>
              </a:ext>
            </a:extLst>
          </p:cNvPr>
          <p:cNvSpPr/>
          <p:nvPr/>
        </p:nvSpPr>
        <p:spPr>
          <a:xfrm>
            <a:off x="6238126" y="1593974"/>
            <a:ext cx="253916" cy="37603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R" sz="1350"/>
          </a:p>
        </p:txBody>
      </p:sp>
      <p:pic>
        <p:nvPicPr>
          <p:cNvPr id="24" name="Imagen 23">
            <a:extLst>
              <a:ext uri="{FF2B5EF4-FFF2-40B4-BE49-F238E27FC236}">
                <a16:creationId xmlns:a16="http://schemas.microsoft.com/office/drawing/2014/main" id="{2C1E4395-FDA4-48EE-A383-DB2D04994601}"/>
              </a:ext>
            </a:extLst>
          </p:cNvPr>
          <p:cNvPicPr>
            <a:picLocks noChangeAspect="1"/>
          </p:cNvPicPr>
          <p:nvPr/>
        </p:nvPicPr>
        <p:blipFill>
          <a:blip r:embed="rId4"/>
          <a:stretch>
            <a:fillRect/>
          </a:stretch>
        </p:blipFill>
        <p:spPr>
          <a:xfrm>
            <a:off x="61243" y="203201"/>
            <a:ext cx="880897" cy="1325563"/>
          </a:xfrm>
          <a:prstGeom prst="rect">
            <a:avLst/>
          </a:prstGeom>
          <a:ln>
            <a:noFill/>
          </a:ln>
          <a:effectLst>
            <a:softEdge rad="112500"/>
          </a:effectLst>
        </p:spPr>
      </p:pic>
      <p:sp>
        <p:nvSpPr>
          <p:cNvPr id="3" name="Explosión: 8 puntos 2">
            <a:extLst>
              <a:ext uri="{FF2B5EF4-FFF2-40B4-BE49-F238E27FC236}">
                <a16:creationId xmlns:a16="http://schemas.microsoft.com/office/drawing/2014/main" id="{595DFE66-482F-45D9-BA2E-68C77114D5AF}"/>
              </a:ext>
            </a:extLst>
          </p:cNvPr>
          <p:cNvSpPr/>
          <p:nvPr/>
        </p:nvSpPr>
        <p:spPr>
          <a:xfrm>
            <a:off x="6929085" y="1786279"/>
            <a:ext cx="242375" cy="247831"/>
          </a:xfrm>
          <a:prstGeom prst="irregularSeal1">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1801"/>
          </a:p>
        </p:txBody>
      </p:sp>
      <p:sp>
        <p:nvSpPr>
          <p:cNvPr id="23" name="Explosión: 8 puntos 22">
            <a:extLst>
              <a:ext uri="{FF2B5EF4-FFF2-40B4-BE49-F238E27FC236}">
                <a16:creationId xmlns:a16="http://schemas.microsoft.com/office/drawing/2014/main" id="{DA3436D8-5EB4-4D41-B879-801BB002694E}"/>
              </a:ext>
            </a:extLst>
          </p:cNvPr>
          <p:cNvSpPr/>
          <p:nvPr/>
        </p:nvSpPr>
        <p:spPr>
          <a:xfrm>
            <a:off x="251777" y="6241859"/>
            <a:ext cx="174944" cy="148782"/>
          </a:xfrm>
          <a:prstGeom prst="irregularSeal1">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1801"/>
          </a:p>
        </p:txBody>
      </p:sp>
      <p:sp>
        <p:nvSpPr>
          <p:cNvPr id="25" name="CuadroTexto 24">
            <a:extLst>
              <a:ext uri="{FF2B5EF4-FFF2-40B4-BE49-F238E27FC236}">
                <a16:creationId xmlns:a16="http://schemas.microsoft.com/office/drawing/2014/main" id="{85876769-D3AF-4355-8F4C-D2BF3853A160}"/>
              </a:ext>
            </a:extLst>
          </p:cNvPr>
          <p:cNvSpPr txBox="1"/>
          <p:nvPr/>
        </p:nvSpPr>
        <p:spPr>
          <a:xfrm>
            <a:off x="263191" y="6200191"/>
            <a:ext cx="3780491" cy="252175"/>
          </a:xfrm>
          <a:prstGeom prst="rect">
            <a:avLst/>
          </a:prstGeom>
          <a:noFill/>
        </p:spPr>
        <p:txBody>
          <a:bodyPr wrap="square" rtlCol="0">
            <a:spAutoFit/>
          </a:bodyPr>
          <a:lstStyle/>
          <a:p>
            <a:pPr algn="ctr"/>
            <a:r>
              <a:rPr lang="es-CR" sz="1000" dirty="0">
                <a:latin typeface="Abadi" panose="020B0604020104020204" pitchFamily="34" charset="0"/>
              </a:rPr>
              <a:t>No opera  equitativamente para todos los actores el SFN de CR</a:t>
            </a:r>
          </a:p>
        </p:txBody>
      </p:sp>
    </p:spTree>
    <p:extLst>
      <p:ext uri="{BB962C8B-B14F-4D97-AF65-F5344CB8AC3E}">
        <p14:creationId xmlns:p14="http://schemas.microsoft.com/office/powerpoint/2010/main" val="375608946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4172</TotalTime>
  <Words>1754</Words>
  <Application>Microsoft Office PowerPoint</Application>
  <PresentationFormat>Presentación en pantalla (4:3)</PresentationFormat>
  <Paragraphs>182</Paragraphs>
  <Slides>30</Slides>
  <Notes>7</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30</vt:i4>
      </vt:variant>
    </vt:vector>
  </HeadingPairs>
  <TitlesOfParts>
    <vt:vector size="41" baseType="lpstr">
      <vt:lpstr>Abadi</vt:lpstr>
      <vt:lpstr>Aharoni</vt:lpstr>
      <vt:lpstr>Arial</vt:lpstr>
      <vt:lpstr>Arial Nova Cond</vt:lpstr>
      <vt:lpstr>Bauhaus 93</vt:lpstr>
      <vt:lpstr>Berlin Sans FB</vt:lpstr>
      <vt:lpstr>Britannic Bold</vt:lpstr>
      <vt:lpstr>Calibri</vt:lpstr>
      <vt:lpstr>Calibri Light</vt:lpstr>
      <vt:lpstr>Wingdings</vt:lpstr>
      <vt:lpstr>Tema de Office</vt:lpstr>
      <vt:lpstr>SISTEMA PRUDENCIAL  DE ESTABILIDAD COOPERATIVA</vt:lpstr>
      <vt:lpstr>Presentación de PowerPoint</vt:lpstr>
      <vt:lpstr>DEBEN LAS COOPERATIVAS CONTAR CON UN FONDO DE ESTABILIDAD?</vt:lpstr>
      <vt:lpstr>ANTECEDENTES</vt:lpstr>
      <vt:lpstr>RED DE SEGURIDAD FINANCIERA</vt:lpstr>
      <vt:lpstr>Presentación de PowerPoint</vt:lpstr>
      <vt:lpstr>Presentación de PowerPoint</vt:lpstr>
      <vt:lpstr>Presentación de PowerPoint</vt:lpstr>
      <vt:lpstr>Presentación de PowerPoint</vt:lpstr>
      <vt:lpstr>TRANSFORMACIÓN </vt:lpstr>
      <vt:lpstr>SISTEMA PRUDENCIAL  DE ESTABILIDAD COOPERATIVA</vt:lpstr>
      <vt:lpstr>MOTIVACIÓN</vt:lpstr>
      <vt:lpstr>OBJETIVO</vt:lpstr>
      <vt:lpstr>SERVICIOS ADICIONALES</vt:lpstr>
      <vt:lpstr>Presentación de PowerPoint</vt:lpstr>
      <vt:lpstr>PRINCIPIOS  DE  OPERACIÓN</vt:lpstr>
      <vt:lpstr>PRINCIPIOS  DE  OPERACIÓN</vt:lpstr>
      <vt:lpstr>DEBEN LAS COOPERATIVAS CONTAR CON UN FONDO DE ESTABILIDAD?</vt:lpstr>
      <vt:lpstr>SÍ</vt:lpstr>
      <vt:lpstr>PRINCIPALES BENEFICIOS</vt:lpstr>
      <vt:lpstr>ESQUEMA DE CAPITALIZACIÓN</vt:lpstr>
      <vt:lpstr>CÁLCULO DEL FEE</vt:lpstr>
      <vt:lpstr>Presentación de PowerPoint</vt:lpstr>
      <vt:lpstr>SUPUESTOS</vt:lpstr>
      <vt:lpstr>Presentación de PowerPoint</vt:lpstr>
      <vt:lpstr>Presentación de PowerPoint</vt:lpstr>
      <vt:lpstr>Presentación de PowerPoint</vt:lpstr>
      <vt:lpstr>HOJA DE RUTA 2021 Y 2022</vt:lpstr>
      <vt:lpstr>Presentación de PowerPoint</vt:lpstr>
      <vt:lpstr>SISTEMA PRUDENCIAL  DE ESTABILIDAD COOPERATIVA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ESQUEMA  FONDO DE ESTABILIZACIÓN</dc:title>
  <dc:creator>Javier Cascante Elizondo</dc:creator>
  <cp:lastModifiedBy>Gina Muñoz - Gerente General</cp:lastModifiedBy>
  <cp:revision>181</cp:revision>
  <dcterms:created xsi:type="dcterms:W3CDTF">2020-05-11T00:46:23Z</dcterms:created>
  <dcterms:modified xsi:type="dcterms:W3CDTF">2021-11-06T00:54:10Z</dcterms:modified>
</cp:coreProperties>
</file>